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1430000" cy="20104100"/>
  <p:notesSz cx="11430000" cy="20104100"/>
  <p:embeddedFontLst>
    <p:embeddedFont>
      <p:font typeface="Lato" panose="020F0502020204030203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ndqAfnQEgsrWyWIwiloZ6m8qb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7" d="100"/>
          <a:sy n="27" d="100"/>
        </p:scale>
        <p:origin x="2866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905375" y="1507800"/>
            <a:ext cx="7620375" cy="753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2d61d2b098f_0_1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" name="Google Shape;51;g2d61d2b098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d61d2b098f_0_22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7" name="Google Shape;57;g2d61d2b098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d61d2b098f_0_68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" name="Google Shape;63;g2d61d2b098f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d61d2b098f_0_80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" name="Google Shape;69;g2d61d2b098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4d5d4acd35_0_8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5" name="Google Shape;75;g34d5d4acd3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d5d4acd35_0_15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g34d5d4acd3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d5d4acd35_0_21:notes"/>
          <p:cNvSpPr txBox="1">
            <a:spLocks noGrp="1"/>
          </p:cNvSpPr>
          <p:nvPr>
            <p:ph type="body" idx="1"/>
          </p:nvPr>
        </p:nvSpPr>
        <p:spPr>
          <a:xfrm>
            <a:off x="1143000" y="9549425"/>
            <a:ext cx="9144000" cy="90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g34d5d4acd3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71875" y="1508125"/>
            <a:ext cx="4286250" cy="753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M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ftr" idx="11"/>
          </p:nvPr>
        </p:nvSpPr>
        <p:spPr>
          <a:xfrm>
            <a:off x="3888359" y="18696814"/>
            <a:ext cx="3659632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dt" idx="10"/>
          </p:nvPr>
        </p:nvSpPr>
        <p:spPr>
          <a:xfrm>
            <a:off x="571817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234172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857726" y="6232271"/>
            <a:ext cx="9720898" cy="4221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715452" y="11258296"/>
            <a:ext cx="8005445" cy="502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ftr" idx="11"/>
          </p:nvPr>
        </p:nvSpPr>
        <p:spPr>
          <a:xfrm>
            <a:off x="3888359" y="18696814"/>
            <a:ext cx="3659632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dt" idx="10"/>
          </p:nvPr>
        </p:nvSpPr>
        <p:spPr>
          <a:xfrm>
            <a:off x="571817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234172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571817" y="804164"/>
            <a:ext cx="1029271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571817" y="4623943"/>
            <a:ext cx="10292715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ftr" idx="11"/>
          </p:nvPr>
        </p:nvSpPr>
        <p:spPr>
          <a:xfrm>
            <a:off x="3888359" y="18696814"/>
            <a:ext cx="3659632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dt" idx="10"/>
          </p:nvPr>
        </p:nvSpPr>
        <p:spPr>
          <a:xfrm>
            <a:off x="571817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234172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571817" y="804164"/>
            <a:ext cx="1029271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571817" y="4623943"/>
            <a:ext cx="4974812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5889720" y="4623943"/>
            <a:ext cx="4974812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888359" y="18696814"/>
            <a:ext cx="3659632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dt" idx="10"/>
          </p:nvPr>
        </p:nvSpPr>
        <p:spPr>
          <a:xfrm>
            <a:off x="571817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234172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571817" y="804164"/>
            <a:ext cx="1029271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ftr" idx="11"/>
          </p:nvPr>
        </p:nvSpPr>
        <p:spPr>
          <a:xfrm>
            <a:off x="3888359" y="18696814"/>
            <a:ext cx="3659632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571817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234172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571817" y="804164"/>
            <a:ext cx="10292715" cy="321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571817" y="4623943"/>
            <a:ext cx="10292715" cy="13268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ftr" idx="11"/>
          </p:nvPr>
        </p:nvSpPr>
        <p:spPr>
          <a:xfrm>
            <a:off x="3888359" y="18696814"/>
            <a:ext cx="3659632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dt" idx="10"/>
          </p:nvPr>
        </p:nvSpPr>
        <p:spPr>
          <a:xfrm>
            <a:off x="571817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234172" y="18696814"/>
            <a:ext cx="2630360" cy="1005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/>
          <p:nvPr/>
        </p:nvSpPr>
        <p:spPr>
          <a:xfrm>
            <a:off x="-12700" y="-192500"/>
            <a:ext cx="11557127" cy="20317968"/>
          </a:xfrm>
          <a:custGeom>
            <a:avLst/>
            <a:gdLst/>
            <a:ahLst/>
            <a:cxnLst/>
            <a:rect l="l" t="t" r="r" b="b"/>
            <a:pathLst>
              <a:path w="11442700" h="20116800" extrusionOk="0">
                <a:moveTo>
                  <a:pt x="11434968" y="12700"/>
                </a:moveTo>
                <a:lnTo>
                  <a:pt x="0" y="12700"/>
                </a:lnTo>
                <a:lnTo>
                  <a:pt x="0" y="20116791"/>
                </a:lnTo>
                <a:lnTo>
                  <a:pt x="11434968" y="20116791"/>
                </a:lnTo>
                <a:lnTo>
                  <a:pt x="11434968" y="12700"/>
                </a:lnTo>
                <a:close/>
              </a:path>
            </a:pathLst>
          </a:custGeom>
          <a:solidFill>
            <a:srgbClr val="CC3A4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63562" y="2800350"/>
            <a:ext cx="4404600" cy="44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710395">
            <a:off x="6918065" y="12285214"/>
            <a:ext cx="8204098" cy="1212908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"/>
          <p:cNvSpPr txBox="1"/>
          <p:nvPr/>
        </p:nvSpPr>
        <p:spPr>
          <a:xfrm>
            <a:off x="2188944" y="8038200"/>
            <a:ext cx="7485300" cy="222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5715" lvl="0" algn="ctr">
              <a:lnSpc>
                <a:spcPct val="120000"/>
              </a:lnSpc>
              <a:buSzPts val="6000"/>
            </a:pPr>
            <a:r>
              <a:rPr lang="en-GB" sz="6000" b="1" dirty="0">
                <a:solidFill>
                  <a:schemeClr val="bg1"/>
                </a:solidFill>
                <a:latin typeface="Lato "/>
              </a:rPr>
              <a:t>PROGRAMME HEBDOMADAIRE</a:t>
            </a:r>
            <a:endParaRPr lang="en-GB" sz="6000" b="1" i="0" u="none" strike="noStrike" cap="none" dirty="0">
              <a:solidFill>
                <a:schemeClr val="bg1"/>
              </a:solidFill>
              <a:latin typeface="Lato "/>
              <a:ea typeface="Lato Light"/>
              <a:cs typeface="Lato Light"/>
              <a:sym typeface="Lato Light"/>
            </a:endParaRPr>
          </a:p>
        </p:txBody>
      </p:sp>
      <p:sp>
        <p:nvSpPr>
          <p:cNvPr id="47" name="Google Shape;47;p1"/>
          <p:cNvSpPr txBox="1"/>
          <p:nvPr/>
        </p:nvSpPr>
        <p:spPr>
          <a:xfrm>
            <a:off x="831214" y="10052050"/>
            <a:ext cx="10188900" cy="256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5715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13800" b="1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Mini Club</a:t>
            </a:r>
            <a:endParaRPr sz="1400" b="1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8" name="Google Shape;4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2" y="13307900"/>
            <a:ext cx="3800250" cy="68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2d61d2b098f_0_1"/>
          <p:cNvSpPr txBox="1"/>
          <p:nvPr/>
        </p:nvSpPr>
        <p:spPr>
          <a:xfrm>
            <a:off x="876300" y="918435"/>
            <a:ext cx="9677400" cy="3670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Lundi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 dirty="0">
              <a:solidFill>
                <a:srgbClr val="5D9AA6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4" name="Google Shape;54;g2d61d2b098f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9150" y="13365918"/>
            <a:ext cx="7189524" cy="67381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FBB1BD5-98D8-8526-84DC-7DCC0F0CB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536602"/>
              </p:ext>
            </p:extLst>
          </p:nvPr>
        </p:nvGraphicFramePr>
        <p:xfrm>
          <a:off x="242652" y="2964186"/>
          <a:ext cx="11187348" cy="1114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45371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7841977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1424525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09h30</a:t>
                      </a:r>
                    </a:p>
                    <a:p>
                      <a:pPr algn="l"/>
                      <a:endParaRPr lang="en-GB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Activité recyclage : résidus de crayons</a:t>
                      </a:r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Origami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Tennis de table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Déjeuner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Sortie en bateau à fond de verre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14h30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Atelier de préparation de cookies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27937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Activité piscine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Mini golf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Dîner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Chaises musicale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2d61d2b098f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7471" y="14076944"/>
            <a:ext cx="6592528" cy="575297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2d61d2b098f_0_22"/>
          <p:cNvSpPr txBox="1"/>
          <p:nvPr/>
        </p:nvSpPr>
        <p:spPr>
          <a:xfrm>
            <a:off x="876300" y="918435"/>
            <a:ext cx="9677400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i="0" u="none" strike="noStrike" cap="none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Mardi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42CC5B6-E3B7-ECBA-048B-2C084DADD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963055"/>
              </p:ext>
            </p:extLst>
          </p:nvPr>
        </p:nvGraphicFramePr>
        <p:xfrm>
          <a:off x="876300" y="3259546"/>
          <a:ext cx="9677400" cy="11312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849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6783551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1341029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632369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Jeu de la </a:t>
                      </a:r>
                      <a:r>
                        <a:rPr lang="en-GB" sz="3600" dirty="0" err="1"/>
                        <a:t>canette</a:t>
                      </a:r>
                      <a:r>
                        <a:rPr lang="en-GB" sz="3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Création</a:t>
                      </a:r>
                      <a:r>
                        <a:rPr lang="en-GB" sz="3600" dirty="0"/>
                        <a:t> d’un </a:t>
                      </a:r>
                      <a:r>
                        <a:rPr lang="en-GB" sz="3600" dirty="0" err="1"/>
                        <a:t>porte</a:t>
                      </a:r>
                      <a:r>
                        <a:rPr lang="en-GB" sz="3600" dirty="0"/>
                        <a:t>-crayons recycle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Déjeuner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Atelier de </a:t>
                      </a:r>
                      <a:r>
                        <a:rPr lang="en-GB" sz="3600" dirty="0" err="1"/>
                        <a:t>peinture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14h30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Activité piscine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27937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Sega initiation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Tatouage</a:t>
                      </a:r>
                      <a:r>
                        <a:rPr lang="en-GB" sz="3600" dirty="0"/>
                        <a:t> au </a:t>
                      </a:r>
                      <a:r>
                        <a:rPr lang="en-GB" sz="3600" dirty="0" err="1"/>
                        <a:t>henné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Dîner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Soirée Sega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g2d61d2b098f_0_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3879" y="12868547"/>
            <a:ext cx="3719821" cy="709993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g2d61d2b098f_0_68"/>
          <p:cNvSpPr txBox="1"/>
          <p:nvPr/>
        </p:nvSpPr>
        <p:spPr>
          <a:xfrm>
            <a:off x="876300" y="918435"/>
            <a:ext cx="9677400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Mercredi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01C6C2B-ABC1-A425-250F-F585920F9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141148"/>
              </p:ext>
            </p:extLst>
          </p:nvPr>
        </p:nvGraphicFramePr>
        <p:xfrm>
          <a:off x="876300" y="3284300"/>
          <a:ext cx="9677400" cy="11439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849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6783551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1424525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09h45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Chasse au </a:t>
                      </a:r>
                      <a:r>
                        <a:rPr lang="en-GB" sz="3600" dirty="0" err="1"/>
                        <a:t>trésor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Création artisanale à partir de matériaux recyclés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Déjeuner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Sortie en bateau à fond de verre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14h30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Mini golf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27937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Activité piscine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Jeu du cache-cache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Dîner avec l’équipe de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La danse du Ti Marmite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2d61d2b098f_0_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401900" y="13087350"/>
            <a:ext cx="5716850" cy="7612537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2d61d2b098f_0_80"/>
          <p:cNvSpPr txBox="1"/>
          <p:nvPr/>
        </p:nvSpPr>
        <p:spPr>
          <a:xfrm>
            <a:off x="876300" y="918435"/>
            <a:ext cx="9677400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i="0" u="none" strike="noStrike" cap="none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Jeudi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84E033-3156-BB2A-8103-E24354DB5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28676"/>
              </p:ext>
            </p:extLst>
          </p:nvPr>
        </p:nvGraphicFramePr>
        <p:xfrm>
          <a:off x="876300" y="3665300"/>
          <a:ext cx="9677400" cy="11439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849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6783551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1424525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Activité recyclage : résidus de crayons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Origami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Déjeuner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Leçon</a:t>
                      </a:r>
                      <a:r>
                        <a:rPr lang="en-GB" sz="3600" dirty="0"/>
                        <a:t> de </a:t>
                      </a:r>
                      <a:r>
                        <a:rPr lang="en-GB" sz="3600" dirty="0" err="1"/>
                        <a:t>créole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14h30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Concours de châteaux de sable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27937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Activité piscine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Peinture</a:t>
                      </a:r>
                      <a:r>
                        <a:rPr lang="en-GB" sz="3600" dirty="0"/>
                        <a:t> sur visage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Dîner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Raconter </a:t>
                      </a:r>
                      <a:r>
                        <a:rPr lang="en-GB" sz="3600" dirty="0" err="1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une</a:t>
                      </a:r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 histoire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4d5d4acd35_0_8"/>
          <p:cNvSpPr txBox="1"/>
          <p:nvPr/>
        </p:nvSpPr>
        <p:spPr>
          <a:xfrm>
            <a:off x="876300" y="918435"/>
            <a:ext cx="9677400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i="0" u="none" strike="noStrike" cap="none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Vendredi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8" name="Google Shape;78;g34d5d4acd35_0_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8408" y="12719992"/>
            <a:ext cx="4794519" cy="75974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68360A-F0C3-8E3F-FD1B-A9962A6C19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04352"/>
              </p:ext>
            </p:extLst>
          </p:nvPr>
        </p:nvGraphicFramePr>
        <p:xfrm>
          <a:off x="876300" y="3665300"/>
          <a:ext cx="9677400" cy="11018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849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6783551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1424525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09h45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Chasse au </a:t>
                      </a:r>
                      <a:r>
                        <a:rPr lang="en-GB" sz="3600" dirty="0" err="1"/>
                        <a:t>trésor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Tennis de table au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Déjeuner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Impression sur </a:t>
                      </a:r>
                      <a:r>
                        <a:rPr lang="en-GB" sz="3600" dirty="0" err="1"/>
                        <a:t>feuilles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14h30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Pâte à </a:t>
                      </a:r>
                      <a:r>
                        <a:rPr lang="en-GB" sz="3600" dirty="0" err="1"/>
                        <a:t>sel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27937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Activité piscine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Mini golf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Dîner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Chaises musicale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4d5d4acd35_0_15"/>
          <p:cNvSpPr txBox="1"/>
          <p:nvPr/>
        </p:nvSpPr>
        <p:spPr>
          <a:xfrm>
            <a:off x="876300" y="918435"/>
            <a:ext cx="9677400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Samedi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" name="Google Shape;84;g34d5d4acd35_0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7243" y="12683613"/>
            <a:ext cx="5019210" cy="74204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CC55D3D-D4DD-64F9-8E05-85D01BF26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600879"/>
              </p:ext>
            </p:extLst>
          </p:nvPr>
        </p:nvGraphicFramePr>
        <p:xfrm>
          <a:off x="876300" y="3665300"/>
          <a:ext cx="9677400" cy="114399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3849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6783551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1424525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10h30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Activité écologique – création de sac recyclé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Peinture</a:t>
                      </a:r>
                      <a:r>
                        <a:rPr lang="en-GB" sz="3600" dirty="0"/>
                        <a:t> sur visage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Déjeuner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Sortie en bateau à fond de verre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14h30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La Marelle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27937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Activité piscine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Tatouage</a:t>
                      </a:r>
                      <a:r>
                        <a:rPr lang="en-GB" sz="3600" dirty="0"/>
                        <a:t> au </a:t>
                      </a:r>
                      <a:r>
                        <a:rPr lang="en-GB" sz="3600" dirty="0" err="1"/>
                        <a:t>henné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3600" dirty="0"/>
                        <a:t>Dîner avec l’équipe du Kids Club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/>
                        <a:t>Mini-disco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767052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d5d4acd35_0_21"/>
          <p:cNvSpPr txBox="1"/>
          <p:nvPr/>
        </p:nvSpPr>
        <p:spPr>
          <a:xfrm>
            <a:off x="876300" y="918435"/>
            <a:ext cx="9677400" cy="274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11500" b="1" dirty="0">
                <a:solidFill>
                  <a:srgbClr val="CC3A4F"/>
                </a:solidFill>
                <a:latin typeface="Lato"/>
                <a:ea typeface="Lato"/>
                <a:cs typeface="Lato"/>
                <a:sym typeface="Lato"/>
              </a:rPr>
              <a:t>Dimanche</a:t>
            </a:r>
            <a:endParaRPr sz="4800" b="1" i="0" u="none" strike="noStrike" cap="none" dirty="0">
              <a:solidFill>
                <a:srgbClr val="CC3A4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0" name="Google Shape;90;g34d5d4acd35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0" y="14323572"/>
            <a:ext cx="6529500" cy="64802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EAF4C3-C01D-CB52-EB75-B13D2FA45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28605"/>
              </p:ext>
            </p:extLst>
          </p:nvPr>
        </p:nvGraphicFramePr>
        <p:xfrm>
          <a:off x="400050" y="2126284"/>
          <a:ext cx="10629900" cy="153663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975">
                  <a:extLst>
                    <a:ext uri="{9D8B030D-6E8A-4147-A177-3AD203B41FA5}">
                      <a16:colId xmlns:a16="http://schemas.microsoft.com/office/drawing/2014/main" val="3541411551"/>
                    </a:ext>
                  </a:extLst>
                </a:gridCol>
                <a:gridCol w="8543925">
                  <a:extLst>
                    <a:ext uri="{9D8B030D-6E8A-4147-A177-3AD203B41FA5}">
                      <a16:colId xmlns:a16="http://schemas.microsoft.com/office/drawing/2014/main" val="1799215125"/>
                    </a:ext>
                  </a:extLst>
                </a:gridCol>
              </a:tblGrid>
              <a:tr h="2129086">
                <a:tc>
                  <a:txBody>
                    <a:bodyPr/>
                    <a:lstStyle/>
                    <a:p>
                      <a:pPr algn="l"/>
                      <a:r>
                        <a:rPr lang="en-GB" sz="3600" b="1" u="none" strike="noStrike" cap="none" dirty="0">
                          <a:solidFill>
                            <a:srgbClr val="000000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  <a:sym typeface="Lato"/>
                        </a:rPr>
                        <a:t>09h00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endParaRPr lang="fr-FR" sz="3600" dirty="0"/>
                    </a:p>
                    <a:p>
                      <a:r>
                        <a:rPr lang="fr-FR" sz="3600" dirty="0"/>
                        <a:t>Retrouvez nos hôtesses pour l’inscription au Kids Club</a:t>
                      </a:r>
                    </a:p>
                    <a:p>
                      <a:endParaRPr lang="en-GB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22052"/>
                  </a:ext>
                </a:extLst>
              </a:tr>
              <a:tr h="1304924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09h45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  <a:p>
                      <a:r>
                        <a:rPr lang="en-GB" sz="3600" dirty="0"/>
                        <a:t>Chasse au </a:t>
                      </a:r>
                      <a:r>
                        <a:rPr lang="en-GB" sz="3600" dirty="0" err="1"/>
                        <a:t>trésor</a:t>
                      </a:r>
                      <a:endParaRPr lang="en-GB" sz="3600" dirty="0"/>
                    </a:p>
                    <a:p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25121"/>
                  </a:ext>
                </a:extLst>
              </a:tr>
              <a:tr h="480761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11h30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Chapeau musical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02868"/>
                  </a:ext>
                </a:extLst>
              </a:tr>
              <a:tr h="1304924">
                <a:tc>
                  <a:txBody>
                    <a:bodyPr/>
                    <a:lstStyle/>
                    <a:p>
                      <a:pPr algn="l"/>
                      <a:endParaRPr lang="en-GB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3600" dirty="0"/>
                    </a:p>
                    <a:p>
                      <a:r>
                        <a:rPr lang="fr-FR" sz="3600" dirty="0"/>
                        <a:t>Déjeuner avec l’équipe du Kids Club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23055"/>
                  </a:ext>
                </a:extLst>
              </a:tr>
              <a:tr h="1304924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13h30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3600" dirty="0"/>
                    </a:p>
                    <a:p>
                      <a:endParaRPr lang="fr-FR" sz="3600" dirty="0"/>
                    </a:p>
                    <a:p>
                      <a:r>
                        <a:rPr lang="fr-FR" sz="3600" dirty="0"/>
                        <a:t>Atelier créatif à partir de</a:t>
                      </a:r>
                    </a:p>
                    <a:p>
                      <a:r>
                        <a:rPr lang="fr-FR" sz="3600" dirty="0"/>
                        <a:t> matériaux recyclés</a:t>
                      </a:r>
                    </a:p>
                    <a:p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57163"/>
                  </a:ext>
                </a:extLst>
              </a:tr>
              <a:tr h="480761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 err="1"/>
                        <a:t>Activité</a:t>
                      </a:r>
                      <a:r>
                        <a:rPr lang="en-GB" sz="3600" dirty="0"/>
                        <a:t> piscine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0026"/>
                  </a:ext>
                </a:extLst>
              </a:tr>
              <a:tr h="480761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L’heure du </a:t>
                      </a:r>
                      <a:r>
                        <a:rPr lang="en-GB" sz="3600" dirty="0" err="1"/>
                        <a:t>goûter</a:t>
                      </a:r>
                      <a:r>
                        <a:rPr lang="en-GB" sz="3600" dirty="0"/>
                        <a:t> 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22"/>
                  </a:ext>
                </a:extLst>
              </a:tr>
              <a:tr h="480761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16h30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Mini yoga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95956"/>
                  </a:ext>
                </a:extLst>
              </a:tr>
              <a:tr h="1717005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18h30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3600" dirty="0"/>
                    </a:p>
                    <a:p>
                      <a:r>
                        <a:rPr lang="fr-FR" sz="3600" dirty="0"/>
                        <a:t>Dîner avec l’équipe du Kids Club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9483"/>
                  </a:ext>
                </a:extLst>
              </a:tr>
              <a:tr h="1304924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19h30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  <a:p>
                      <a:r>
                        <a:rPr lang="en-GB" sz="3600" dirty="0"/>
                        <a:t>Jeu </a:t>
                      </a:r>
                      <a:r>
                        <a:rPr lang="en-GB" sz="3600" dirty="0" err="1"/>
                        <a:t>amusant</a:t>
                      </a:r>
                      <a:endParaRPr lang="en-GB" sz="3600" dirty="0"/>
                    </a:p>
                    <a:p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81611"/>
                  </a:ext>
                </a:extLst>
              </a:tr>
              <a:tr h="480761">
                <a:tc>
                  <a:txBody>
                    <a:bodyPr/>
                    <a:lstStyle/>
                    <a:p>
                      <a:pPr algn="l"/>
                      <a:r>
                        <a:rPr lang="en-GB" sz="36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21h00</a:t>
                      </a:r>
                      <a:endParaRPr lang="en-MU" sz="36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3600" dirty="0"/>
                        <a:t>Heure de fermeture</a:t>
                      </a:r>
                      <a:endParaRPr lang="en-MU" sz="36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0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448</Words>
  <Application>Microsoft Office PowerPoint</Application>
  <PresentationFormat>Custom</PresentationFormat>
  <Paragraphs>194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Lato</vt:lpstr>
      <vt:lpstr>Arial</vt:lpstr>
      <vt:lpstr>Lato 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Kevin Seevathean</cp:lastModifiedBy>
  <cp:revision>23</cp:revision>
  <dcterms:created xsi:type="dcterms:W3CDTF">2022-10-13T07:38:52Z</dcterms:created>
  <dcterms:modified xsi:type="dcterms:W3CDTF">2026-09-26T07:37:29Z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2022-08-08T00:00:00Z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2022-10-13T00:00:00Z</vt:filetime>
  </property>
  <property fmtid="{D5CDD505-2E9C-101B-9397-08002B2CF9AE}" pid="5" name="Producer">
    <vt:lpwstr>Microsoft® Word for Microsoft 365</vt:lpwstr>
  </property>
</Properties>
</file>