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1430000" cy="20104100"/>
  <p:notesSz cx="11430000" cy="20104100"/>
  <p:embeddedFontLst>
    <p:embeddedFont>
      <p:font typeface="Lato" panose="020F0502020204030203" pitchFamily="34" charset="0"/>
      <p:regular r:id="rId11"/>
      <p:bold r:id="rId12"/>
      <p:italic r:id="rId13"/>
      <p:boldItalic r:id="rId14"/>
    </p:embeddedFont>
    <p:embeddedFont>
      <p:font typeface="Segoe UI" panose="020B0502040204020203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jndqAfnQEgsrWyWIwiloZ6m8qb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7" d="100"/>
          <a:sy n="27" d="100"/>
        </p:scale>
        <p:origin x="2866" y="4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905375" y="1507800"/>
            <a:ext cx="7620375" cy="7539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MU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143000" y="9549425"/>
            <a:ext cx="9144000" cy="904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/>
          <p:cNvSpPr txBox="1">
            <a:spLocks noGrp="1"/>
          </p:cNvSpPr>
          <p:nvPr>
            <p:ph type="body" idx="1"/>
          </p:nvPr>
        </p:nvSpPr>
        <p:spPr>
          <a:xfrm>
            <a:off x="1143000" y="9549425"/>
            <a:ext cx="9144000" cy="904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1" name="Google Shape;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71875" y="1508125"/>
            <a:ext cx="4286250" cy="753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M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2d61d2b098f_0_1:notes"/>
          <p:cNvSpPr txBox="1">
            <a:spLocks noGrp="1"/>
          </p:cNvSpPr>
          <p:nvPr>
            <p:ph type="body" idx="1"/>
          </p:nvPr>
        </p:nvSpPr>
        <p:spPr>
          <a:xfrm>
            <a:off x="1143000" y="9549425"/>
            <a:ext cx="9144000" cy="90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1" name="Google Shape;51;g2d61d2b098f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71875" y="1508125"/>
            <a:ext cx="4286250" cy="753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M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d61d2b098f_0_22:notes"/>
          <p:cNvSpPr txBox="1">
            <a:spLocks noGrp="1"/>
          </p:cNvSpPr>
          <p:nvPr>
            <p:ph type="body" idx="1"/>
          </p:nvPr>
        </p:nvSpPr>
        <p:spPr>
          <a:xfrm>
            <a:off x="1143000" y="9549425"/>
            <a:ext cx="9144000" cy="90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7" name="Google Shape;57;g2d61d2b098f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71875" y="1508125"/>
            <a:ext cx="4286250" cy="753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M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d61d2b098f_0_68:notes"/>
          <p:cNvSpPr txBox="1">
            <a:spLocks noGrp="1"/>
          </p:cNvSpPr>
          <p:nvPr>
            <p:ph type="body" idx="1"/>
          </p:nvPr>
        </p:nvSpPr>
        <p:spPr>
          <a:xfrm>
            <a:off x="1143000" y="9549425"/>
            <a:ext cx="9144000" cy="90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3" name="Google Shape;63;g2d61d2b098f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71875" y="1508125"/>
            <a:ext cx="4286250" cy="753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M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d61d2b098f_0_80:notes"/>
          <p:cNvSpPr txBox="1">
            <a:spLocks noGrp="1"/>
          </p:cNvSpPr>
          <p:nvPr>
            <p:ph type="body" idx="1"/>
          </p:nvPr>
        </p:nvSpPr>
        <p:spPr>
          <a:xfrm>
            <a:off x="1143000" y="9549425"/>
            <a:ext cx="9144000" cy="90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9" name="Google Shape;69;g2d61d2b098f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71875" y="1508125"/>
            <a:ext cx="4286250" cy="753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M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4d5d4acd35_0_8:notes"/>
          <p:cNvSpPr txBox="1">
            <a:spLocks noGrp="1"/>
          </p:cNvSpPr>
          <p:nvPr>
            <p:ph type="body" idx="1"/>
          </p:nvPr>
        </p:nvSpPr>
        <p:spPr>
          <a:xfrm>
            <a:off x="1143000" y="9549425"/>
            <a:ext cx="9144000" cy="90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5" name="Google Shape;75;g34d5d4acd35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71875" y="1508125"/>
            <a:ext cx="4286250" cy="753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M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4d5d4acd35_0_15:notes"/>
          <p:cNvSpPr txBox="1">
            <a:spLocks noGrp="1"/>
          </p:cNvSpPr>
          <p:nvPr>
            <p:ph type="body" idx="1"/>
          </p:nvPr>
        </p:nvSpPr>
        <p:spPr>
          <a:xfrm>
            <a:off x="1143000" y="9549425"/>
            <a:ext cx="9144000" cy="90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1" name="Google Shape;81;g34d5d4acd3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71875" y="1508125"/>
            <a:ext cx="4286250" cy="753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M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4d5d4acd35_0_21:notes"/>
          <p:cNvSpPr txBox="1">
            <a:spLocks noGrp="1"/>
          </p:cNvSpPr>
          <p:nvPr>
            <p:ph type="body" idx="1"/>
          </p:nvPr>
        </p:nvSpPr>
        <p:spPr>
          <a:xfrm>
            <a:off x="1143000" y="9549425"/>
            <a:ext cx="9144000" cy="90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g34d5d4acd3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71875" y="1508125"/>
            <a:ext cx="4286250" cy="753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M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ftr" idx="11"/>
          </p:nvPr>
        </p:nvSpPr>
        <p:spPr>
          <a:xfrm>
            <a:off x="3888359" y="18696814"/>
            <a:ext cx="3659632" cy="100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dt" idx="10"/>
          </p:nvPr>
        </p:nvSpPr>
        <p:spPr>
          <a:xfrm>
            <a:off x="571817" y="18696814"/>
            <a:ext cx="2630360" cy="100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8234172" y="18696814"/>
            <a:ext cx="2630360" cy="100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ctrTitle"/>
          </p:nvPr>
        </p:nvSpPr>
        <p:spPr>
          <a:xfrm>
            <a:off x="857726" y="6232271"/>
            <a:ext cx="9720898" cy="4221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subTitle" idx="1"/>
          </p:nvPr>
        </p:nvSpPr>
        <p:spPr>
          <a:xfrm>
            <a:off x="1715452" y="11258296"/>
            <a:ext cx="8005445" cy="5026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ftr" idx="11"/>
          </p:nvPr>
        </p:nvSpPr>
        <p:spPr>
          <a:xfrm>
            <a:off x="3888359" y="18696814"/>
            <a:ext cx="3659632" cy="100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dt" idx="10"/>
          </p:nvPr>
        </p:nvSpPr>
        <p:spPr>
          <a:xfrm>
            <a:off x="571817" y="18696814"/>
            <a:ext cx="2630360" cy="100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8234172" y="18696814"/>
            <a:ext cx="2630360" cy="100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571817" y="804164"/>
            <a:ext cx="10292715" cy="3216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571817" y="4623943"/>
            <a:ext cx="10292715" cy="13268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ftr" idx="11"/>
          </p:nvPr>
        </p:nvSpPr>
        <p:spPr>
          <a:xfrm>
            <a:off x="3888359" y="18696814"/>
            <a:ext cx="3659632" cy="100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dt" idx="10"/>
          </p:nvPr>
        </p:nvSpPr>
        <p:spPr>
          <a:xfrm>
            <a:off x="571817" y="18696814"/>
            <a:ext cx="2630360" cy="100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234172" y="18696814"/>
            <a:ext cx="2630360" cy="100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571817" y="804164"/>
            <a:ext cx="10292715" cy="3216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571817" y="4623943"/>
            <a:ext cx="4974812" cy="13268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2"/>
          </p:nvPr>
        </p:nvSpPr>
        <p:spPr>
          <a:xfrm>
            <a:off x="5889720" y="4623943"/>
            <a:ext cx="4974812" cy="13268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ftr" idx="11"/>
          </p:nvPr>
        </p:nvSpPr>
        <p:spPr>
          <a:xfrm>
            <a:off x="3888359" y="18696814"/>
            <a:ext cx="3659632" cy="100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dt" idx="10"/>
          </p:nvPr>
        </p:nvSpPr>
        <p:spPr>
          <a:xfrm>
            <a:off x="571817" y="18696814"/>
            <a:ext cx="2630360" cy="100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8234172" y="18696814"/>
            <a:ext cx="2630360" cy="100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571817" y="804164"/>
            <a:ext cx="10292715" cy="3216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ftr" idx="11"/>
          </p:nvPr>
        </p:nvSpPr>
        <p:spPr>
          <a:xfrm>
            <a:off x="3888359" y="18696814"/>
            <a:ext cx="3659632" cy="100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571817" y="18696814"/>
            <a:ext cx="2630360" cy="100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234172" y="18696814"/>
            <a:ext cx="2630360" cy="100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571817" y="804164"/>
            <a:ext cx="10292715" cy="3216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571817" y="4623943"/>
            <a:ext cx="10292715" cy="13268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ftr" idx="11"/>
          </p:nvPr>
        </p:nvSpPr>
        <p:spPr>
          <a:xfrm>
            <a:off x="3888359" y="18696814"/>
            <a:ext cx="3659632" cy="100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dt" idx="10"/>
          </p:nvPr>
        </p:nvSpPr>
        <p:spPr>
          <a:xfrm>
            <a:off x="571817" y="18696814"/>
            <a:ext cx="2630360" cy="100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8234172" y="18696814"/>
            <a:ext cx="2630360" cy="100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"/>
          <p:cNvSpPr/>
          <p:nvPr/>
        </p:nvSpPr>
        <p:spPr>
          <a:xfrm>
            <a:off x="-12700" y="-192500"/>
            <a:ext cx="11557127" cy="20317968"/>
          </a:xfrm>
          <a:custGeom>
            <a:avLst/>
            <a:gdLst/>
            <a:ahLst/>
            <a:cxnLst/>
            <a:rect l="l" t="t" r="r" b="b"/>
            <a:pathLst>
              <a:path w="11442700" h="20116800" extrusionOk="0">
                <a:moveTo>
                  <a:pt x="11434968" y="12700"/>
                </a:moveTo>
                <a:lnTo>
                  <a:pt x="0" y="12700"/>
                </a:lnTo>
                <a:lnTo>
                  <a:pt x="0" y="20116791"/>
                </a:lnTo>
                <a:lnTo>
                  <a:pt x="11434968" y="20116791"/>
                </a:lnTo>
                <a:lnTo>
                  <a:pt x="11434968" y="12700"/>
                </a:lnTo>
                <a:close/>
              </a:path>
            </a:pathLst>
          </a:custGeom>
          <a:solidFill>
            <a:srgbClr val="CC3A4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" name="Google Shape;4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3562" y="2800350"/>
            <a:ext cx="4404600" cy="44046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"/>
          <p:cNvSpPr txBox="1"/>
          <p:nvPr/>
        </p:nvSpPr>
        <p:spPr>
          <a:xfrm>
            <a:off x="1828801" y="8038200"/>
            <a:ext cx="8153400" cy="112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5715" lvl="0" algn="ctr">
              <a:lnSpc>
                <a:spcPct val="120000"/>
              </a:lnSpc>
              <a:buSzPts val="6000"/>
            </a:pPr>
            <a:r>
              <a:rPr lang="en-GB" sz="6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WOCHENPROGRAMM</a:t>
            </a:r>
            <a:endParaRPr sz="6000" b="1" i="0" u="none" strike="noStrike" cap="none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Light"/>
            </a:endParaRPr>
          </a:p>
        </p:txBody>
      </p:sp>
      <p:sp>
        <p:nvSpPr>
          <p:cNvPr id="47" name="Google Shape;47;p1"/>
          <p:cNvSpPr txBox="1"/>
          <p:nvPr/>
        </p:nvSpPr>
        <p:spPr>
          <a:xfrm>
            <a:off x="304801" y="9462326"/>
            <a:ext cx="11201400" cy="4444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5715" lvl="0" algn="ctr">
              <a:lnSpc>
                <a:spcPct val="120000"/>
              </a:lnSpc>
              <a:buSzPts val="6000"/>
            </a:pPr>
            <a:r>
              <a:rPr lang="en-GB" sz="8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Sport- &amp; </a:t>
            </a:r>
            <a:r>
              <a:rPr lang="en-GB" sz="8000" b="1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Freizeitprogramm</a:t>
            </a:r>
            <a:r>
              <a:rPr lang="en-GB" sz="8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für </a:t>
            </a:r>
            <a:r>
              <a:rPr lang="en-GB" sz="8000" b="1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Jugendliche</a:t>
            </a:r>
            <a:endParaRPr sz="8000" b="1" i="0" u="none" strike="noStrike" cap="none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3;g2d61d2b098f_0_1">
            <a:extLst>
              <a:ext uri="{FF2B5EF4-FFF2-40B4-BE49-F238E27FC236}">
                <a16:creationId xmlns:a16="http://schemas.microsoft.com/office/drawing/2014/main" id="{E9AEBE02-FF5F-3351-D0E3-5218AD41BCBA}"/>
              </a:ext>
            </a:extLst>
          </p:cNvPr>
          <p:cNvSpPr txBox="1"/>
          <p:nvPr/>
        </p:nvSpPr>
        <p:spPr>
          <a:xfrm flipH="1">
            <a:off x="10553699" y="918435"/>
            <a:ext cx="876301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lang="en-GB" sz="3600" b="0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43F0B1-5407-83B3-A41D-AB054AC58975}"/>
              </a:ext>
            </a:extLst>
          </p:cNvPr>
          <p:cNvSpPr txBox="1"/>
          <p:nvPr/>
        </p:nvSpPr>
        <p:spPr>
          <a:xfrm>
            <a:off x="2308752" y="1048665"/>
            <a:ext cx="7058025" cy="2031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buSzPts val="4000"/>
            </a:pPr>
            <a:r>
              <a:rPr lang="en-GB" sz="9600" b="1" dirty="0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Montag</a:t>
            </a:r>
            <a:endParaRPr lang="en-GB" sz="800" b="1" i="0" u="none" strike="noStrike" cap="none" dirty="0">
              <a:solidFill>
                <a:srgbClr val="C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6EADD5-61DA-BE2F-04A2-E831F3BE01ED}"/>
              </a:ext>
            </a:extLst>
          </p:cNvPr>
          <p:cNvSpPr txBox="1"/>
          <p:nvPr/>
        </p:nvSpPr>
        <p:spPr>
          <a:xfrm>
            <a:off x="303742" y="3289300"/>
            <a:ext cx="11269133" cy="1172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09:00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		</a:t>
            </a:r>
            <a:r>
              <a:rPr lang="en-MU" sz="3600" dirty="0">
                <a:latin typeface="Segoe UI" panose="020B0502040204020203" pitchFamily="34" charset="0"/>
              </a:rPr>
              <a:t>Bogenschießkurs – Neben dem </a:t>
            </a:r>
            <a:r>
              <a:rPr lang="en-GB" sz="3600" dirty="0">
                <a:latin typeface="Segoe UI" panose="020B0502040204020203" pitchFamily="34" charset="0"/>
              </a:rPr>
              <a:t>						</a:t>
            </a:r>
            <a:r>
              <a:rPr lang="en-MU" sz="3600" dirty="0" err="1">
                <a:latin typeface="Segoe UI" panose="020B0502040204020203" pitchFamily="34" charset="0"/>
              </a:rPr>
              <a:t>Tennisplatz</a:t>
            </a:r>
            <a:endParaRPr lang="en-MU" sz="3600" dirty="0">
              <a:latin typeface="Segoe UI" panose="020B0502040204020203" pitchFamily="34" charset="0"/>
            </a:endParaRPr>
          </a:p>
          <a:p>
            <a:endParaRPr lang="en-MU" sz="3600" dirty="0"/>
          </a:p>
          <a:p>
            <a:r>
              <a:rPr lang="en-GB" sz="3600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11:00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    		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Aquagym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im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Hauptpool</a:t>
            </a:r>
            <a:endParaRPr lang="en-GB" sz="36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6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GB" sz="3600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13:00-15:00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	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Billardspiel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in der Siro Kan Bar</a:t>
            </a:r>
          </a:p>
          <a:p>
            <a:endParaRPr lang="en-GB" sz="36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GB" sz="3600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13:30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    		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Tischtennis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an der 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Animationshütte</a:t>
            </a:r>
            <a:endParaRPr lang="en-GB" sz="36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b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GB" sz="3600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14:30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    		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Wasserball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im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Hauptpool</a:t>
            </a:r>
            <a:endParaRPr lang="en-GB" sz="36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6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GB" sz="3600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15:30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    		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Traditionelle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mauritische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Spiele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an der </a:t>
            </a:r>
          </a:p>
          <a:p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              	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Animationshütte</a:t>
            </a:r>
            <a:endParaRPr lang="en-GB" sz="36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b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GB" sz="3600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16:00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    		Boccia an der 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Animationshütte</a:t>
            </a:r>
            <a:endParaRPr lang="en-GB" sz="36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b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GB" sz="3600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16:30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    		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Beachvolleyball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– 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Treffpunkt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Kids Club</a:t>
            </a:r>
          </a:p>
          <a:p>
            <a:b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GB" sz="3600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17:00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    		Yoga am Strand – 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Treffpunkt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              	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Animationshütte</a:t>
            </a:r>
            <a:endParaRPr lang="en-GB" sz="36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54D622F-9700-72BA-87F0-0F4AAF4C7167}"/>
              </a:ext>
            </a:extLst>
          </p:cNvPr>
          <p:cNvSpPr txBox="1"/>
          <p:nvPr/>
        </p:nvSpPr>
        <p:spPr>
          <a:xfrm>
            <a:off x="2185987" y="1322929"/>
            <a:ext cx="7058025" cy="2031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buSzPts val="4000"/>
            </a:pPr>
            <a:r>
              <a:rPr lang="en-GB" sz="9600" b="1" dirty="0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Dienstag</a:t>
            </a:r>
            <a:endParaRPr lang="en-GB" sz="800" b="1" i="0" u="none" strike="noStrike" cap="none" dirty="0">
              <a:solidFill>
                <a:srgbClr val="C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965A8C-B5AB-168B-3A87-8E33A061CF79}"/>
              </a:ext>
            </a:extLst>
          </p:cNvPr>
          <p:cNvSpPr txBox="1"/>
          <p:nvPr/>
        </p:nvSpPr>
        <p:spPr>
          <a:xfrm>
            <a:off x="0" y="3532415"/>
            <a:ext cx="11429999" cy="13942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09:00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		</a:t>
            </a:r>
            <a:r>
              <a:rPr lang="de-DE" sz="3600" dirty="0"/>
              <a:t>Geführte Fahrradtour– Besuch von 					Goodlands-</a:t>
            </a:r>
            <a:r>
              <a:rPr lang="en-GB" sz="3600" dirty="0"/>
              <a:t> </a:t>
            </a:r>
            <a:r>
              <a:rPr lang="en-GB" sz="3600" dirty="0" err="1"/>
              <a:t>Treffpunkt</a:t>
            </a:r>
            <a:r>
              <a:rPr lang="en-GB" sz="3600" dirty="0"/>
              <a:t>: Kids Club</a:t>
            </a:r>
          </a:p>
          <a:p>
            <a:r>
              <a:rPr lang="en-GB" sz="3600" dirty="0"/>
              <a:t>			(</a:t>
            </a:r>
            <a:r>
              <a:rPr lang="en-GB" sz="3600" dirty="0" err="1"/>
              <a:t>mit</a:t>
            </a:r>
            <a:r>
              <a:rPr lang="en-GB" sz="3600" dirty="0"/>
              <a:t> Zuschlag)</a:t>
            </a:r>
          </a:p>
          <a:p>
            <a:endParaRPr lang="en-GB" sz="36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GB" sz="3600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11:00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    		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Aquagym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im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Hauptpool</a:t>
            </a:r>
            <a:endParaRPr lang="en-GB" sz="36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600" dirty="0"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GB" sz="3600" b="1" dirty="0">
                <a:ea typeface="Lato" panose="020F0502020204030203" pitchFamily="34" charset="0"/>
                <a:cs typeface="Lato" panose="020F0502020204030203" pitchFamily="34" charset="0"/>
              </a:rPr>
              <a:t>09:00</a:t>
            </a:r>
            <a:r>
              <a:rPr lang="en-GB" sz="3600" dirty="0">
                <a:ea typeface="Lato" panose="020F0502020204030203" pitchFamily="34" charset="0"/>
                <a:cs typeface="Lato" panose="020F0502020204030203" pitchFamily="34" charset="0"/>
              </a:rPr>
              <a:t>		Pilates </a:t>
            </a:r>
            <a:r>
              <a:rPr lang="en-GB" sz="3600" dirty="0" err="1">
                <a:ea typeface="Lato" panose="020F0502020204030203" pitchFamily="34" charset="0"/>
                <a:cs typeface="Lato" panose="020F0502020204030203" pitchFamily="34" charset="0"/>
              </a:rPr>
              <a:t>stunde</a:t>
            </a:r>
            <a:r>
              <a:rPr lang="en-GB" sz="3600" dirty="0">
                <a:ea typeface="Lato" panose="020F0502020204030203" pitchFamily="34" charset="0"/>
                <a:cs typeface="Lato" panose="020F0502020204030203" pitchFamily="34" charset="0"/>
              </a:rPr>
              <a:t> - </a:t>
            </a:r>
            <a:r>
              <a:rPr lang="en-GB" sz="3600" dirty="0" err="1">
                <a:ea typeface="Lato" panose="020F0502020204030203" pitchFamily="34" charset="0"/>
                <a:cs typeface="Lato" panose="020F0502020204030203" pitchFamily="34" charset="0"/>
              </a:rPr>
              <a:t>Treffpunkt</a:t>
            </a:r>
            <a:r>
              <a:rPr lang="en-GB" sz="3600" dirty="0">
                <a:ea typeface="Lato" panose="020F0502020204030203" pitchFamily="34" charset="0"/>
                <a:cs typeface="Lato" panose="020F0502020204030203" pitchFamily="34" charset="0"/>
              </a:rPr>
              <a:t> Kids Club</a:t>
            </a:r>
            <a:endParaRPr lang="en-GB" sz="36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6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GB" sz="3600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13:00-15:00 	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Billardspiel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in der Siro Kan Bar</a:t>
            </a:r>
          </a:p>
          <a:p>
            <a:endParaRPr lang="en-GB" sz="36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GB" sz="3600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13:30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    		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Tischtennis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an der 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Animationshütte</a:t>
            </a:r>
            <a:endParaRPr lang="en-GB" sz="36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b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GB" sz="3600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14:30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    		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Wasserball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im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Hauptpool</a:t>
            </a:r>
            <a:endParaRPr lang="en-GB" sz="36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6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GB" sz="3600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15:30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    		Sega-Tanz-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Einführung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an der 						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Animationshütte</a:t>
            </a:r>
            <a:endParaRPr lang="en-GB" sz="36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b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GB" sz="3600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16:00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    		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Kreolisch-Sprachkurs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an der 						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Animationshütte</a:t>
            </a:r>
            <a:endParaRPr lang="en-GB" sz="36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b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GB" sz="3600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16:30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    		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Beachsoccer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– 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Treffpunkt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: Kids Club</a:t>
            </a:r>
          </a:p>
          <a:p>
            <a:endParaRPr lang="en-GB" sz="36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GB" sz="3600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17:00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		Tai-Chi-Session – </a:t>
            </a:r>
            <a:r>
              <a:rPr lang="en-GB" sz="36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Treffpunkt</a:t>
            </a:r>
            <a:r>
              <a:rPr lang="en-GB" sz="36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 an der 				Entertainment Cabana</a:t>
            </a:r>
          </a:p>
          <a:p>
            <a:endParaRPr lang="en-GB" sz="3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8DD727F-D394-F069-A86E-7A0437FAD2DA}"/>
              </a:ext>
            </a:extLst>
          </p:cNvPr>
          <p:cNvSpPr txBox="1"/>
          <p:nvPr/>
        </p:nvSpPr>
        <p:spPr>
          <a:xfrm>
            <a:off x="2185987" y="256128"/>
            <a:ext cx="7058025" cy="2031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buSzPts val="4000"/>
            </a:pPr>
            <a:r>
              <a:rPr lang="en-GB" sz="9600" b="1" dirty="0" err="1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Mittwoch</a:t>
            </a:r>
            <a:endParaRPr lang="en-GB" sz="800" b="1" i="0" u="none" strike="noStrike" cap="none" dirty="0">
              <a:solidFill>
                <a:srgbClr val="C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940D3D-8126-11E0-B857-6CD19694BC7A}"/>
              </a:ext>
            </a:extLst>
          </p:cNvPr>
          <p:cNvSpPr txBox="1"/>
          <p:nvPr/>
        </p:nvSpPr>
        <p:spPr>
          <a:xfrm>
            <a:off x="87086" y="3433082"/>
            <a:ext cx="11342914" cy="1172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09:00</a:t>
            </a:r>
            <a:r>
              <a:rPr lang="en-GB" sz="3600" dirty="0"/>
              <a:t>     		</a:t>
            </a:r>
            <a:r>
              <a:rPr lang="en-GB" sz="3600" dirty="0" err="1"/>
              <a:t>Bogenschießen</a:t>
            </a:r>
            <a:r>
              <a:rPr lang="en-GB" sz="3600" dirty="0"/>
              <a:t> – Neben </a:t>
            </a:r>
            <a:r>
              <a:rPr lang="en-GB" sz="3600" dirty="0" err="1"/>
              <a:t>dem</a:t>
            </a:r>
            <a:r>
              <a:rPr lang="en-GB" sz="3600" dirty="0"/>
              <a:t> 						</a:t>
            </a:r>
            <a:r>
              <a:rPr lang="en-GB" sz="3600" dirty="0" err="1"/>
              <a:t>Tennisplatz</a:t>
            </a:r>
            <a:endParaRPr lang="en-GB" sz="3600" dirty="0"/>
          </a:p>
          <a:p>
            <a:br>
              <a:rPr lang="en-GB" sz="3600" dirty="0"/>
            </a:br>
            <a:r>
              <a:rPr lang="en-GB" sz="3600" b="1" dirty="0"/>
              <a:t>11:00</a:t>
            </a:r>
            <a:r>
              <a:rPr lang="en-GB" sz="3600" dirty="0"/>
              <a:t>     		</a:t>
            </a:r>
            <a:r>
              <a:rPr lang="en-GB" sz="3600" dirty="0" err="1"/>
              <a:t>Aquagym</a:t>
            </a:r>
            <a:r>
              <a:rPr lang="en-GB" sz="3600" dirty="0"/>
              <a:t> </a:t>
            </a:r>
            <a:r>
              <a:rPr lang="en-GB" sz="3600" dirty="0" err="1"/>
              <a:t>im</a:t>
            </a:r>
            <a:r>
              <a:rPr lang="en-GB" sz="3600" dirty="0"/>
              <a:t> </a:t>
            </a:r>
            <a:r>
              <a:rPr lang="en-GB" sz="3600" dirty="0" err="1"/>
              <a:t>Hauptpool</a:t>
            </a:r>
            <a:endParaRPr lang="en-GB" sz="3600" dirty="0"/>
          </a:p>
          <a:p>
            <a:endParaRPr lang="en-GB" sz="3600" dirty="0"/>
          </a:p>
          <a:p>
            <a:r>
              <a:rPr lang="en-GB" sz="3600" b="1" dirty="0"/>
              <a:t>13:00-15:00</a:t>
            </a:r>
            <a:r>
              <a:rPr lang="en-GB" sz="3600" dirty="0"/>
              <a:t> 	</a:t>
            </a:r>
            <a:r>
              <a:rPr lang="en-GB" sz="3600" dirty="0" err="1"/>
              <a:t>Billardspiel</a:t>
            </a:r>
            <a:r>
              <a:rPr lang="en-GB" sz="3600" dirty="0"/>
              <a:t> in der Siro Kan Bar</a:t>
            </a:r>
          </a:p>
          <a:p>
            <a:endParaRPr lang="en-GB" sz="3600" dirty="0"/>
          </a:p>
          <a:p>
            <a:r>
              <a:rPr lang="en-GB" sz="3600" b="1" dirty="0"/>
              <a:t>13:30</a:t>
            </a:r>
            <a:r>
              <a:rPr lang="en-GB" sz="3600" dirty="0"/>
              <a:t>     		</a:t>
            </a:r>
            <a:r>
              <a:rPr lang="en-GB" sz="3600" dirty="0" err="1"/>
              <a:t>Tischtennis</a:t>
            </a:r>
            <a:r>
              <a:rPr lang="en-GB" sz="3600" dirty="0"/>
              <a:t> an der </a:t>
            </a:r>
            <a:r>
              <a:rPr lang="en-GB" sz="3600" dirty="0" err="1"/>
              <a:t>Animationshütte</a:t>
            </a:r>
            <a:endParaRPr lang="en-GB" sz="3600" dirty="0"/>
          </a:p>
          <a:p>
            <a:br>
              <a:rPr lang="en-GB" sz="3600" dirty="0"/>
            </a:br>
            <a:r>
              <a:rPr lang="en-GB" sz="3600" b="1" dirty="0"/>
              <a:t>14:30</a:t>
            </a:r>
            <a:r>
              <a:rPr lang="en-GB" sz="3600" dirty="0"/>
              <a:t>     		</a:t>
            </a:r>
            <a:r>
              <a:rPr lang="en-GB" sz="3600" dirty="0" err="1"/>
              <a:t>Wasserball</a:t>
            </a:r>
            <a:r>
              <a:rPr lang="en-GB" sz="3600" dirty="0"/>
              <a:t> </a:t>
            </a:r>
            <a:r>
              <a:rPr lang="en-GB" sz="3600" dirty="0" err="1"/>
              <a:t>im</a:t>
            </a:r>
            <a:r>
              <a:rPr lang="en-GB" sz="3600" dirty="0"/>
              <a:t> </a:t>
            </a:r>
            <a:r>
              <a:rPr lang="en-GB" sz="3600" dirty="0" err="1"/>
              <a:t>Hauptpool</a:t>
            </a:r>
            <a:endParaRPr lang="en-GB" sz="3600" dirty="0"/>
          </a:p>
          <a:p>
            <a:endParaRPr lang="en-GB" sz="3600" dirty="0"/>
          </a:p>
          <a:p>
            <a:r>
              <a:rPr lang="en-GB" sz="3600" b="1" dirty="0"/>
              <a:t>15:30</a:t>
            </a:r>
            <a:r>
              <a:rPr lang="en-GB" sz="3600" dirty="0"/>
              <a:t>     		</a:t>
            </a:r>
            <a:r>
              <a:rPr lang="en-GB" sz="3600" dirty="0" err="1"/>
              <a:t>Traditionelle</a:t>
            </a:r>
            <a:r>
              <a:rPr lang="en-GB" sz="3600" dirty="0"/>
              <a:t> </a:t>
            </a:r>
            <a:r>
              <a:rPr lang="en-GB" sz="3600" dirty="0" err="1"/>
              <a:t>mauritische</a:t>
            </a:r>
            <a:r>
              <a:rPr lang="en-GB" sz="3600" dirty="0"/>
              <a:t> </a:t>
            </a:r>
            <a:r>
              <a:rPr lang="en-GB" sz="3600" dirty="0" err="1"/>
              <a:t>Spiele</a:t>
            </a:r>
            <a:r>
              <a:rPr lang="en-GB" sz="3600" dirty="0"/>
              <a:t> an der                    </a:t>
            </a:r>
          </a:p>
          <a:p>
            <a:r>
              <a:rPr lang="en-GB" sz="3600" dirty="0"/>
              <a:t>              		</a:t>
            </a:r>
            <a:r>
              <a:rPr lang="en-GB" sz="3600" dirty="0" err="1"/>
              <a:t>Animationshütte</a:t>
            </a:r>
            <a:endParaRPr lang="en-GB" sz="3600" dirty="0"/>
          </a:p>
          <a:p>
            <a:endParaRPr lang="en-GB" sz="3600" dirty="0"/>
          </a:p>
          <a:p>
            <a:r>
              <a:rPr lang="en-GB" sz="3600" b="1" dirty="0"/>
              <a:t>16:00</a:t>
            </a:r>
            <a:r>
              <a:rPr lang="en-GB" sz="3600" dirty="0"/>
              <a:t>		Boccia </a:t>
            </a:r>
            <a:r>
              <a:rPr lang="en-GB" sz="3600" dirty="0" err="1"/>
              <a:t>im</a:t>
            </a:r>
            <a:r>
              <a:rPr lang="en-GB" sz="3600" dirty="0"/>
              <a:t> Entertainment-Cabana</a:t>
            </a:r>
          </a:p>
          <a:p>
            <a:br>
              <a:rPr lang="en-GB" sz="3600" dirty="0"/>
            </a:br>
            <a:r>
              <a:rPr lang="en-GB" sz="3600" b="1" dirty="0"/>
              <a:t>16:30</a:t>
            </a:r>
            <a:r>
              <a:rPr lang="en-GB" sz="3600" dirty="0"/>
              <a:t>     		</a:t>
            </a:r>
            <a:r>
              <a:rPr lang="en-GB" sz="3600" dirty="0" err="1"/>
              <a:t>Beachsoccer</a:t>
            </a:r>
            <a:r>
              <a:rPr lang="en-GB" sz="3600" dirty="0"/>
              <a:t> – </a:t>
            </a:r>
            <a:r>
              <a:rPr lang="en-GB" sz="3600" dirty="0" err="1"/>
              <a:t>Treffpunkt</a:t>
            </a:r>
            <a:r>
              <a:rPr lang="en-GB" sz="3600" dirty="0"/>
              <a:t>: Kids Club </a:t>
            </a:r>
          </a:p>
          <a:p>
            <a:endParaRPr lang="en-GB" sz="3600" dirty="0"/>
          </a:p>
          <a:p>
            <a:r>
              <a:rPr lang="en-GB" sz="3600" b="1" dirty="0"/>
              <a:t>17:00</a:t>
            </a:r>
            <a:r>
              <a:rPr lang="en-GB" sz="3600" dirty="0"/>
              <a:t>     		Yoga am Strand – </a:t>
            </a:r>
            <a:r>
              <a:rPr lang="en-GB" sz="3600" dirty="0" err="1"/>
              <a:t>Treffpunkt</a:t>
            </a:r>
            <a:r>
              <a:rPr lang="en-GB" sz="3600" dirty="0"/>
              <a:t>:                     </a:t>
            </a:r>
          </a:p>
          <a:p>
            <a:r>
              <a:rPr lang="en-GB" sz="3600" dirty="0"/>
              <a:t>              		</a:t>
            </a:r>
            <a:r>
              <a:rPr lang="en-GB" sz="3600" dirty="0" err="1"/>
              <a:t>Animationshütte</a:t>
            </a:r>
            <a:endParaRPr lang="en-GB" sz="3600" dirty="0"/>
          </a:p>
          <a:p>
            <a:endParaRPr lang="en-GB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17A1719-A36F-8D24-9EDD-CDAF268CC5AF}"/>
              </a:ext>
            </a:extLst>
          </p:cNvPr>
          <p:cNvSpPr txBox="1"/>
          <p:nvPr/>
        </p:nvSpPr>
        <p:spPr>
          <a:xfrm>
            <a:off x="2490787" y="557846"/>
            <a:ext cx="7058025" cy="2031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buSzPts val="4000"/>
            </a:pPr>
            <a:r>
              <a:rPr lang="en-GB" sz="9600" b="1" dirty="0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Donnerstag</a:t>
            </a:r>
            <a:endParaRPr lang="en-GB" sz="800" b="1" i="0" u="none" strike="noStrike" cap="none" dirty="0">
              <a:solidFill>
                <a:srgbClr val="C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307483-3E6B-457B-5F5C-A63C44AD5DB9}"/>
              </a:ext>
            </a:extLst>
          </p:cNvPr>
          <p:cNvSpPr txBox="1"/>
          <p:nvPr/>
        </p:nvSpPr>
        <p:spPr>
          <a:xfrm>
            <a:off x="146050" y="3454707"/>
            <a:ext cx="11137900" cy="1228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09:00</a:t>
            </a:r>
            <a:r>
              <a:rPr lang="en-GB" sz="3600" dirty="0"/>
              <a:t>     		Stretching-Session – </a:t>
            </a:r>
            <a:r>
              <a:rPr lang="en-GB" sz="3600" dirty="0" err="1"/>
              <a:t>Treffpunkt</a:t>
            </a:r>
            <a:r>
              <a:rPr lang="en-GB" sz="3600" dirty="0"/>
              <a:t>: Kids 			Club</a:t>
            </a:r>
          </a:p>
          <a:p>
            <a:br>
              <a:rPr lang="en-GB" sz="3600" dirty="0"/>
            </a:br>
            <a:r>
              <a:rPr lang="en-GB" sz="3600" b="1" dirty="0"/>
              <a:t>11:00</a:t>
            </a:r>
            <a:r>
              <a:rPr lang="en-GB" sz="3600" dirty="0"/>
              <a:t>     		</a:t>
            </a:r>
            <a:r>
              <a:rPr lang="en-GB" sz="3600" dirty="0" err="1"/>
              <a:t>Aquagym</a:t>
            </a:r>
            <a:r>
              <a:rPr lang="en-GB" sz="3600" dirty="0"/>
              <a:t> </a:t>
            </a:r>
            <a:r>
              <a:rPr lang="en-GB" sz="3600" dirty="0" err="1"/>
              <a:t>im</a:t>
            </a:r>
            <a:r>
              <a:rPr lang="en-GB" sz="3600" dirty="0"/>
              <a:t> </a:t>
            </a:r>
            <a:r>
              <a:rPr lang="en-GB" sz="3600" dirty="0" err="1"/>
              <a:t>Hauptpool</a:t>
            </a:r>
            <a:endParaRPr lang="en-GB" sz="3600" dirty="0"/>
          </a:p>
          <a:p>
            <a:endParaRPr lang="en-GB" sz="3600" b="1" dirty="0"/>
          </a:p>
          <a:p>
            <a:r>
              <a:rPr lang="en-GB" sz="3600" b="1" dirty="0"/>
              <a:t>13:00-15:00 	</a:t>
            </a:r>
            <a:r>
              <a:rPr lang="en-GB" sz="3600" dirty="0" err="1"/>
              <a:t>Billardspiel</a:t>
            </a:r>
            <a:r>
              <a:rPr lang="en-GB" sz="3600" dirty="0"/>
              <a:t> in der Siro Kan Bar</a:t>
            </a:r>
          </a:p>
          <a:p>
            <a:endParaRPr lang="en-GB" sz="3600" dirty="0"/>
          </a:p>
          <a:p>
            <a:r>
              <a:rPr lang="en-GB" sz="3600" b="1" dirty="0"/>
              <a:t>13:30</a:t>
            </a:r>
            <a:r>
              <a:rPr lang="en-GB" sz="3600" dirty="0"/>
              <a:t>     		</a:t>
            </a:r>
            <a:r>
              <a:rPr lang="en-GB" sz="3600" dirty="0" err="1"/>
              <a:t>Tischtennis</a:t>
            </a:r>
            <a:r>
              <a:rPr lang="en-GB" sz="3600" dirty="0"/>
              <a:t> an der </a:t>
            </a:r>
            <a:r>
              <a:rPr lang="en-GB" sz="3600" dirty="0" err="1"/>
              <a:t>Animationshütte</a:t>
            </a:r>
            <a:endParaRPr lang="en-GB" sz="3600" dirty="0"/>
          </a:p>
          <a:p>
            <a:br>
              <a:rPr lang="en-GB" sz="3600" dirty="0"/>
            </a:br>
            <a:r>
              <a:rPr lang="en-GB" sz="3600" b="1" dirty="0"/>
              <a:t>14:30</a:t>
            </a:r>
            <a:r>
              <a:rPr lang="en-GB" sz="3600" dirty="0"/>
              <a:t>    		 </a:t>
            </a:r>
            <a:r>
              <a:rPr lang="en-GB" sz="3600" dirty="0" err="1"/>
              <a:t>Wasserball</a:t>
            </a:r>
            <a:r>
              <a:rPr lang="en-GB" sz="3600" dirty="0"/>
              <a:t> </a:t>
            </a:r>
            <a:r>
              <a:rPr lang="en-GB" sz="3600" dirty="0" err="1"/>
              <a:t>im</a:t>
            </a:r>
            <a:r>
              <a:rPr lang="en-GB" sz="3600" dirty="0"/>
              <a:t> </a:t>
            </a:r>
            <a:r>
              <a:rPr lang="en-GB" sz="3600" dirty="0" err="1"/>
              <a:t>Hauptpool</a:t>
            </a:r>
            <a:endParaRPr lang="en-GB" sz="3600" dirty="0"/>
          </a:p>
          <a:p>
            <a:endParaRPr lang="en-GB" sz="3600" dirty="0"/>
          </a:p>
          <a:p>
            <a:r>
              <a:rPr lang="en-GB" sz="3600" b="1" dirty="0"/>
              <a:t>15:30</a:t>
            </a:r>
            <a:r>
              <a:rPr lang="en-GB" sz="3600" dirty="0"/>
              <a:t>     		</a:t>
            </a:r>
            <a:r>
              <a:rPr lang="en-GB" sz="3600" dirty="0" err="1"/>
              <a:t>Traditionelle</a:t>
            </a:r>
            <a:r>
              <a:rPr lang="en-GB" sz="3600" dirty="0"/>
              <a:t> </a:t>
            </a:r>
            <a:r>
              <a:rPr lang="en-GB" sz="3600" dirty="0" err="1"/>
              <a:t>mauritische</a:t>
            </a:r>
            <a:r>
              <a:rPr lang="en-GB" sz="3600" dirty="0"/>
              <a:t> </a:t>
            </a:r>
            <a:r>
              <a:rPr lang="en-GB" sz="3600" dirty="0" err="1"/>
              <a:t>Spiele</a:t>
            </a:r>
            <a:r>
              <a:rPr lang="en-GB" sz="3600" dirty="0"/>
              <a:t> an der           </a:t>
            </a:r>
          </a:p>
          <a:p>
            <a:r>
              <a:rPr lang="en-GB" sz="3600" dirty="0"/>
              <a:t>              		</a:t>
            </a:r>
            <a:r>
              <a:rPr lang="en-GB" sz="3600" dirty="0" err="1"/>
              <a:t>Animationshütte</a:t>
            </a:r>
            <a:endParaRPr lang="en-GB" sz="3600" dirty="0"/>
          </a:p>
          <a:p>
            <a:br>
              <a:rPr lang="en-GB" sz="3600" dirty="0"/>
            </a:br>
            <a:r>
              <a:rPr lang="en-GB" sz="3600" b="1" dirty="0"/>
              <a:t>16:00</a:t>
            </a:r>
            <a:r>
              <a:rPr lang="en-GB" sz="3600" dirty="0"/>
              <a:t>     		</a:t>
            </a:r>
            <a:r>
              <a:rPr lang="en-GB" sz="3600" dirty="0" err="1"/>
              <a:t>Kreolisch-Sprachkurs</a:t>
            </a:r>
            <a:r>
              <a:rPr lang="en-GB" sz="3600" dirty="0"/>
              <a:t> an der </a:t>
            </a:r>
          </a:p>
          <a:p>
            <a:r>
              <a:rPr lang="en-GB" sz="3600" dirty="0"/>
              <a:t>              		</a:t>
            </a:r>
            <a:r>
              <a:rPr lang="en-GB" sz="3600" dirty="0" err="1"/>
              <a:t>Animationshütte</a:t>
            </a:r>
            <a:endParaRPr lang="en-GB" sz="3600" dirty="0"/>
          </a:p>
          <a:p>
            <a:br>
              <a:rPr lang="en-GB" sz="3600" dirty="0"/>
            </a:br>
            <a:r>
              <a:rPr lang="en-GB" sz="3600" b="1" dirty="0"/>
              <a:t>16:30</a:t>
            </a:r>
            <a:r>
              <a:rPr lang="en-GB" sz="3600" dirty="0"/>
              <a:t>     		</a:t>
            </a:r>
            <a:r>
              <a:rPr lang="en-GB" sz="3600" dirty="0" err="1"/>
              <a:t>Beachvolleyball</a:t>
            </a:r>
            <a:r>
              <a:rPr lang="en-GB" sz="3600" dirty="0"/>
              <a:t> – </a:t>
            </a:r>
            <a:r>
              <a:rPr lang="en-GB" sz="3600" dirty="0" err="1"/>
              <a:t>Treffpunkt</a:t>
            </a:r>
            <a:r>
              <a:rPr lang="en-GB" sz="3600" dirty="0"/>
              <a:t>: Kids Club</a:t>
            </a:r>
          </a:p>
          <a:p>
            <a:br>
              <a:rPr lang="en-GB" sz="3600" dirty="0"/>
            </a:br>
            <a:r>
              <a:rPr lang="en-GB" sz="3600" b="1" dirty="0"/>
              <a:t>17:00</a:t>
            </a:r>
            <a:r>
              <a:rPr lang="en-GB" sz="3600" dirty="0"/>
              <a:t>     		Tai-Chi-Session – </a:t>
            </a:r>
            <a:r>
              <a:rPr lang="en-GB" sz="3600" dirty="0" err="1"/>
              <a:t>Treffpunkt</a:t>
            </a:r>
            <a:r>
              <a:rPr lang="en-GB" sz="3600" dirty="0"/>
              <a:t>:   </a:t>
            </a:r>
          </a:p>
          <a:p>
            <a:r>
              <a:rPr lang="en-GB" sz="3600" dirty="0"/>
              <a:t>              		</a:t>
            </a:r>
            <a:r>
              <a:rPr lang="en-GB" sz="3600" dirty="0" err="1"/>
              <a:t>Animationshütte</a:t>
            </a:r>
            <a:endParaRPr lang="en-GB" sz="3600" dirty="0"/>
          </a:p>
          <a:p>
            <a:endParaRPr lang="en-GB" sz="3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2205041-ECF2-1DA1-2F8B-C32E8FD3C891}"/>
              </a:ext>
            </a:extLst>
          </p:cNvPr>
          <p:cNvSpPr txBox="1"/>
          <p:nvPr/>
        </p:nvSpPr>
        <p:spPr>
          <a:xfrm>
            <a:off x="2185987" y="414971"/>
            <a:ext cx="7058025" cy="2031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buSzPts val="4000"/>
            </a:pPr>
            <a:r>
              <a:rPr lang="en-GB" sz="9600" b="1" dirty="0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Freitag</a:t>
            </a:r>
            <a:endParaRPr lang="en-GB" sz="800" b="1" i="0" u="none" strike="noStrike" cap="none" dirty="0">
              <a:solidFill>
                <a:srgbClr val="C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A8DCF8-D32E-D79D-C458-AF2A578BB322}"/>
              </a:ext>
            </a:extLst>
          </p:cNvPr>
          <p:cNvSpPr txBox="1"/>
          <p:nvPr/>
        </p:nvSpPr>
        <p:spPr>
          <a:xfrm>
            <a:off x="0" y="2673350"/>
            <a:ext cx="11430000" cy="13942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09:00</a:t>
            </a:r>
            <a:r>
              <a:rPr lang="en-GB" sz="3600" dirty="0"/>
              <a:t>		</a:t>
            </a:r>
            <a:r>
              <a:rPr lang="de-DE" sz="3600" dirty="0"/>
              <a:t>Geführte Fahrradtour– Besuch von 					Goodlands-</a:t>
            </a:r>
            <a:r>
              <a:rPr lang="en-GB" sz="3600" dirty="0"/>
              <a:t> </a:t>
            </a:r>
            <a:r>
              <a:rPr lang="en-GB" sz="3600" dirty="0" err="1"/>
              <a:t>Treffpunkt</a:t>
            </a:r>
            <a:r>
              <a:rPr lang="en-GB" sz="3600" dirty="0"/>
              <a:t>: Kids Club</a:t>
            </a:r>
          </a:p>
          <a:p>
            <a:r>
              <a:rPr lang="en-GB" sz="3600" dirty="0"/>
              <a:t>			(</a:t>
            </a:r>
            <a:r>
              <a:rPr lang="en-GB" sz="3600" dirty="0" err="1"/>
              <a:t>mit</a:t>
            </a:r>
            <a:r>
              <a:rPr lang="en-GB" sz="3600" dirty="0"/>
              <a:t> Zuschlag)</a:t>
            </a:r>
            <a:endParaRPr lang="de-DE" sz="3600" dirty="0"/>
          </a:p>
          <a:p>
            <a:endParaRPr lang="en-GB" sz="3600" dirty="0"/>
          </a:p>
          <a:p>
            <a:r>
              <a:rPr lang="en-GB" sz="3600" b="1" dirty="0"/>
              <a:t>09:00</a:t>
            </a:r>
            <a:r>
              <a:rPr lang="en-GB" sz="3600" dirty="0"/>
              <a:t>     		</a:t>
            </a:r>
            <a:r>
              <a:rPr lang="en-GB" sz="3600" dirty="0" err="1"/>
              <a:t>Bogenschießen</a:t>
            </a:r>
            <a:r>
              <a:rPr lang="en-GB" sz="3600" dirty="0"/>
              <a:t> – </a:t>
            </a:r>
            <a:r>
              <a:rPr lang="en-GB" sz="3600" dirty="0" err="1"/>
              <a:t>Treffpunkt</a:t>
            </a:r>
            <a:r>
              <a:rPr lang="en-GB" sz="3600" dirty="0"/>
              <a:t> </a:t>
            </a:r>
            <a:r>
              <a:rPr lang="en-GB" sz="3600" dirty="0" err="1"/>
              <a:t>neben</a:t>
            </a:r>
            <a:r>
              <a:rPr lang="en-GB" sz="3600" dirty="0"/>
              <a:t> </a:t>
            </a:r>
            <a:r>
              <a:rPr lang="en-GB" sz="3600" dirty="0" err="1"/>
              <a:t>dem</a:t>
            </a:r>
            <a:r>
              <a:rPr lang="en-GB" sz="3600" dirty="0"/>
              <a:t> </a:t>
            </a:r>
          </a:p>
          <a:p>
            <a:r>
              <a:rPr lang="en-GB" sz="3600" dirty="0"/>
              <a:t>              		</a:t>
            </a:r>
            <a:r>
              <a:rPr lang="en-GB" sz="3600" dirty="0" err="1"/>
              <a:t>Tennisplatz</a:t>
            </a:r>
            <a:endParaRPr lang="en-GB" sz="3600" dirty="0"/>
          </a:p>
          <a:p>
            <a:endParaRPr lang="en-GB" sz="3600" dirty="0"/>
          </a:p>
          <a:p>
            <a:r>
              <a:rPr lang="en-GB" sz="3600" b="1" dirty="0"/>
              <a:t>11:00</a:t>
            </a:r>
            <a:r>
              <a:rPr lang="en-GB" sz="3600" dirty="0"/>
              <a:t>     		</a:t>
            </a:r>
            <a:r>
              <a:rPr lang="en-GB" sz="3600" dirty="0" err="1"/>
              <a:t>Aquagym</a:t>
            </a:r>
            <a:r>
              <a:rPr lang="en-GB" sz="3600" dirty="0"/>
              <a:t> </a:t>
            </a:r>
            <a:r>
              <a:rPr lang="en-GB" sz="3600" dirty="0" err="1"/>
              <a:t>im</a:t>
            </a:r>
            <a:r>
              <a:rPr lang="en-GB" sz="3600" dirty="0"/>
              <a:t> </a:t>
            </a:r>
            <a:r>
              <a:rPr lang="en-GB" sz="3600" dirty="0" err="1"/>
              <a:t>Hauptpool</a:t>
            </a:r>
            <a:endParaRPr lang="en-GB" sz="3600" dirty="0"/>
          </a:p>
          <a:p>
            <a:endParaRPr lang="en-GB" sz="3600" b="1" dirty="0"/>
          </a:p>
          <a:p>
            <a:r>
              <a:rPr lang="en-GB" sz="3600" b="1" dirty="0"/>
              <a:t>13:00-15:00 	</a:t>
            </a:r>
            <a:r>
              <a:rPr lang="en-GB" sz="3600" dirty="0" err="1"/>
              <a:t>Billardspiel</a:t>
            </a:r>
            <a:r>
              <a:rPr lang="en-GB" sz="3600" dirty="0"/>
              <a:t> in der Siro Kan Bar</a:t>
            </a:r>
          </a:p>
          <a:p>
            <a:endParaRPr lang="en-GB" sz="3600" dirty="0"/>
          </a:p>
          <a:p>
            <a:r>
              <a:rPr lang="en-GB" sz="3600" b="1" dirty="0"/>
              <a:t>13:30</a:t>
            </a:r>
            <a:r>
              <a:rPr lang="en-GB" sz="3600" dirty="0"/>
              <a:t>     		</a:t>
            </a:r>
            <a:r>
              <a:rPr lang="en-GB" sz="3600" dirty="0" err="1"/>
              <a:t>Tischtennis</a:t>
            </a:r>
            <a:r>
              <a:rPr lang="en-GB" sz="3600" dirty="0"/>
              <a:t> an der </a:t>
            </a:r>
            <a:r>
              <a:rPr lang="en-GB" sz="3600" dirty="0" err="1"/>
              <a:t>Animationshütte</a:t>
            </a:r>
            <a:endParaRPr lang="en-GB" sz="3600" dirty="0"/>
          </a:p>
          <a:p>
            <a:br>
              <a:rPr lang="en-GB" sz="3600" dirty="0"/>
            </a:br>
            <a:r>
              <a:rPr lang="en-GB" sz="3600" b="1" dirty="0"/>
              <a:t>14:30</a:t>
            </a:r>
            <a:r>
              <a:rPr lang="en-GB" sz="3600" dirty="0"/>
              <a:t>     		</a:t>
            </a:r>
            <a:r>
              <a:rPr lang="en-GB" sz="3600" dirty="0" err="1"/>
              <a:t>Wasserball</a:t>
            </a:r>
            <a:r>
              <a:rPr lang="en-GB" sz="3600" dirty="0"/>
              <a:t> </a:t>
            </a:r>
            <a:r>
              <a:rPr lang="en-GB" sz="3600" dirty="0" err="1"/>
              <a:t>im</a:t>
            </a:r>
            <a:r>
              <a:rPr lang="en-GB" sz="3600" dirty="0"/>
              <a:t> </a:t>
            </a:r>
            <a:r>
              <a:rPr lang="en-GB" sz="3600" dirty="0" err="1"/>
              <a:t>Hauptpool</a:t>
            </a:r>
            <a:endParaRPr lang="en-GB" sz="3600" dirty="0"/>
          </a:p>
          <a:p>
            <a:endParaRPr lang="en-GB" sz="3600" dirty="0"/>
          </a:p>
          <a:p>
            <a:r>
              <a:rPr lang="en-GB" sz="3600" b="1" dirty="0"/>
              <a:t>15:30</a:t>
            </a:r>
            <a:r>
              <a:rPr lang="en-GB" sz="3600" dirty="0"/>
              <a:t>     		</a:t>
            </a:r>
            <a:r>
              <a:rPr lang="en-GB" sz="3600" dirty="0" err="1"/>
              <a:t>Traditionelle</a:t>
            </a:r>
            <a:r>
              <a:rPr lang="en-GB" sz="3600" dirty="0"/>
              <a:t> </a:t>
            </a:r>
            <a:r>
              <a:rPr lang="en-GB" sz="3600" dirty="0" err="1"/>
              <a:t>mauritische</a:t>
            </a:r>
            <a:r>
              <a:rPr lang="en-GB" sz="3600" dirty="0"/>
              <a:t> </a:t>
            </a:r>
            <a:r>
              <a:rPr lang="en-GB" sz="3600" dirty="0" err="1"/>
              <a:t>Spiele</a:t>
            </a:r>
            <a:r>
              <a:rPr lang="en-GB" sz="3600" dirty="0"/>
              <a:t> an der </a:t>
            </a:r>
          </a:p>
          <a:p>
            <a:r>
              <a:rPr lang="en-GB" sz="3600" dirty="0"/>
              <a:t>              		</a:t>
            </a:r>
            <a:r>
              <a:rPr lang="en-GB" sz="3600" dirty="0" err="1"/>
              <a:t>Animationshütte</a:t>
            </a:r>
            <a:endParaRPr lang="en-GB" sz="3600" dirty="0"/>
          </a:p>
          <a:p>
            <a:br>
              <a:rPr lang="en-GB" sz="3600" dirty="0"/>
            </a:br>
            <a:r>
              <a:rPr lang="en-GB" sz="3600" b="1" dirty="0"/>
              <a:t>16:00</a:t>
            </a:r>
            <a:r>
              <a:rPr lang="en-GB" sz="3600" dirty="0"/>
              <a:t>     		Boccia an der </a:t>
            </a:r>
            <a:r>
              <a:rPr lang="en-GB" sz="3600" dirty="0" err="1"/>
              <a:t>Animationshütte</a:t>
            </a:r>
            <a:endParaRPr lang="en-GB" sz="3600" dirty="0"/>
          </a:p>
          <a:p>
            <a:endParaRPr lang="en-GB" sz="3600" dirty="0"/>
          </a:p>
          <a:p>
            <a:r>
              <a:rPr lang="en-GB" sz="3600" b="1" dirty="0"/>
              <a:t>16:30</a:t>
            </a:r>
            <a:r>
              <a:rPr lang="en-GB" sz="3600" dirty="0"/>
              <a:t>     		</a:t>
            </a:r>
            <a:r>
              <a:rPr lang="en-GB" sz="3600" dirty="0" err="1"/>
              <a:t>Beachvolleyball</a:t>
            </a:r>
            <a:r>
              <a:rPr lang="en-GB" sz="3600" dirty="0"/>
              <a:t> – </a:t>
            </a:r>
            <a:r>
              <a:rPr lang="en-GB" sz="3600" dirty="0" err="1"/>
              <a:t>Treffpunkt</a:t>
            </a:r>
            <a:r>
              <a:rPr lang="en-GB" sz="3600" dirty="0"/>
              <a:t>: Kids Club</a:t>
            </a:r>
          </a:p>
          <a:p>
            <a:endParaRPr lang="en-GB" sz="3600" dirty="0"/>
          </a:p>
          <a:p>
            <a:r>
              <a:rPr lang="en-GB" sz="3600" b="1" dirty="0"/>
              <a:t>17:00</a:t>
            </a:r>
            <a:r>
              <a:rPr lang="en-GB" sz="3600" dirty="0"/>
              <a:t>		Yoga -Session – </a:t>
            </a:r>
            <a:r>
              <a:rPr lang="en-GB" sz="3600" dirty="0" err="1"/>
              <a:t>Treffpunkt</a:t>
            </a:r>
            <a:r>
              <a:rPr lang="en-GB" sz="3600" dirty="0"/>
              <a:t> an der 					Entertainment Cabana</a:t>
            </a:r>
          </a:p>
          <a:p>
            <a:endParaRPr lang="en-GB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4d5d4acd35_0_15"/>
          <p:cNvSpPr txBox="1"/>
          <p:nvPr/>
        </p:nvSpPr>
        <p:spPr>
          <a:xfrm>
            <a:off x="0" y="461235"/>
            <a:ext cx="11429999" cy="14496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50000"/>
              </a:lnSpc>
              <a:buSzPts val="4000"/>
            </a:pPr>
            <a:r>
              <a:rPr lang="en-GB" sz="9600" b="1" dirty="0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Samstag</a:t>
            </a:r>
          </a:p>
          <a:p>
            <a:pPr lvl="0">
              <a:lnSpc>
                <a:spcPct val="150000"/>
              </a:lnSpc>
              <a:buSzPts val="4000"/>
            </a:pPr>
            <a:r>
              <a:rPr lang="en-GB" sz="3600" b="1" dirty="0"/>
              <a:t>09:00</a:t>
            </a:r>
            <a:r>
              <a:rPr lang="en-GB" sz="3600" dirty="0"/>
              <a:t>		</a:t>
            </a:r>
            <a:r>
              <a:rPr lang="de-DE" sz="3600" dirty="0"/>
              <a:t>Geführte Fahrradtour– Besuch von Cap 				Malheureux-</a:t>
            </a:r>
            <a:r>
              <a:rPr lang="en-GB" sz="3600" dirty="0"/>
              <a:t> </a:t>
            </a:r>
            <a:r>
              <a:rPr lang="en-GB" sz="3600" dirty="0" err="1"/>
              <a:t>Treffpunkt</a:t>
            </a:r>
            <a:r>
              <a:rPr lang="en-GB" sz="3600" dirty="0"/>
              <a:t>: Kids Club</a:t>
            </a:r>
          </a:p>
          <a:p>
            <a:pPr lvl="0">
              <a:lnSpc>
                <a:spcPct val="150000"/>
              </a:lnSpc>
              <a:buSzPts val="4000"/>
            </a:pPr>
            <a:r>
              <a:rPr lang="en-GB" sz="3600" dirty="0"/>
              <a:t>			(</a:t>
            </a:r>
            <a:r>
              <a:rPr lang="en-GB" sz="3600" dirty="0" err="1"/>
              <a:t>mit</a:t>
            </a:r>
            <a:r>
              <a:rPr lang="en-GB" sz="3600" dirty="0"/>
              <a:t> Zuschlag)</a:t>
            </a:r>
          </a:p>
          <a:p>
            <a:r>
              <a:rPr lang="en-GB" sz="3600" b="1" dirty="0"/>
              <a:t>11:00</a:t>
            </a:r>
            <a:r>
              <a:rPr lang="en-GB" sz="3600" dirty="0"/>
              <a:t>     		</a:t>
            </a:r>
            <a:r>
              <a:rPr lang="en-GB" sz="3600" dirty="0" err="1"/>
              <a:t>Aquagym</a:t>
            </a:r>
            <a:r>
              <a:rPr lang="en-GB" sz="3600" dirty="0"/>
              <a:t> </a:t>
            </a:r>
            <a:r>
              <a:rPr lang="en-GB" sz="3600" dirty="0" err="1"/>
              <a:t>im</a:t>
            </a:r>
            <a:r>
              <a:rPr lang="en-GB" sz="3600" dirty="0"/>
              <a:t> </a:t>
            </a:r>
            <a:r>
              <a:rPr lang="en-GB" sz="3600" dirty="0" err="1"/>
              <a:t>Hauptpool</a:t>
            </a:r>
            <a:endParaRPr lang="en-GB" sz="3600" dirty="0"/>
          </a:p>
          <a:p>
            <a:endParaRPr lang="en-GB" sz="3600" dirty="0"/>
          </a:p>
          <a:p>
            <a:r>
              <a:rPr lang="en-GB" sz="3600" b="1" dirty="0"/>
              <a:t>13:00-15:00</a:t>
            </a:r>
            <a:r>
              <a:rPr lang="en-GB" sz="3600" dirty="0"/>
              <a:t> 	</a:t>
            </a:r>
            <a:r>
              <a:rPr lang="en-GB" sz="3600" dirty="0" err="1"/>
              <a:t>Billardspiel</a:t>
            </a:r>
            <a:r>
              <a:rPr lang="en-GB" sz="3600" dirty="0"/>
              <a:t> in der Siro Kan Bar</a:t>
            </a:r>
          </a:p>
          <a:p>
            <a:endParaRPr lang="en-GB" sz="3600" dirty="0"/>
          </a:p>
          <a:p>
            <a:r>
              <a:rPr lang="en-GB" sz="3600" b="1" dirty="0"/>
              <a:t>13:30</a:t>
            </a:r>
            <a:r>
              <a:rPr lang="en-GB" sz="3600" dirty="0"/>
              <a:t>     		</a:t>
            </a:r>
            <a:r>
              <a:rPr lang="en-GB" sz="3600" dirty="0" err="1"/>
              <a:t>Tischtennis</a:t>
            </a:r>
            <a:r>
              <a:rPr lang="en-GB" sz="3600" dirty="0"/>
              <a:t> an der </a:t>
            </a:r>
            <a:r>
              <a:rPr lang="en-GB" sz="3600" dirty="0" err="1"/>
              <a:t>Animationshütte</a:t>
            </a:r>
            <a:endParaRPr lang="en-GB" sz="3600" dirty="0"/>
          </a:p>
          <a:p>
            <a:br>
              <a:rPr lang="en-GB" sz="3600" dirty="0"/>
            </a:br>
            <a:r>
              <a:rPr lang="en-GB" sz="3600" b="1" dirty="0"/>
              <a:t>14:30</a:t>
            </a:r>
            <a:r>
              <a:rPr lang="en-GB" sz="3600" dirty="0"/>
              <a:t>     		</a:t>
            </a:r>
            <a:r>
              <a:rPr lang="en-GB" sz="3600" dirty="0" err="1"/>
              <a:t>Wasserball</a:t>
            </a:r>
            <a:r>
              <a:rPr lang="en-GB" sz="3600" dirty="0"/>
              <a:t> </a:t>
            </a:r>
            <a:r>
              <a:rPr lang="en-GB" sz="3600" dirty="0" err="1"/>
              <a:t>im</a:t>
            </a:r>
            <a:r>
              <a:rPr lang="en-GB" sz="3600" dirty="0"/>
              <a:t> </a:t>
            </a:r>
            <a:r>
              <a:rPr lang="en-GB" sz="3600" dirty="0" err="1"/>
              <a:t>Hauptpool</a:t>
            </a:r>
            <a:endParaRPr lang="en-GB" sz="3600" dirty="0"/>
          </a:p>
          <a:p>
            <a:endParaRPr lang="en-GB" sz="3600" dirty="0"/>
          </a:p>
          <a:p>
            <a:r>
              <a:rPr lang="en-GB" sz="3600" b="1" dirty="0"/>
              <a:t>15:30</a:t>
            </a:r>
            <a:r>
              <a:rPr lang="en-GB" sz="3600" dirty="0"/>
              <a:t>     		</a:t>
            </a:r>
            <a:r>
              <a:rPr lang="en-GB" sz="3600" dirty="0" err="1"/>
              <a:t>Traditionelle</a:t>
            </a:r>
            <a:r>
              <a:rPr lang="en-GB" sz="3600" dirty="0"/>
              <a:t> </a:t>
            </a:r>
            <a:r>
              <a:rPr lang="en-GB" sz="3600" dirty="0" err="1"/>
              <a:t>mauritische</a:t>
            </a:r>
            <a:r>
              <a:rPr lang="en-GB" sz="3600" dirty="0"/>
              <a:t> </a:t>
            </a:r>
            <a:r>
              <a:rPr lang="en-GB" sz="3600" dirty="0" err="1"/>
              <a:t>Spiele</a:t>
            </a:r>
            <a:r>
              <a:rPr lang="en-GB" sz="3600" dirty="0"/>
              <a:t> an der </a:t>
            </a:r>
          </a:p>
          <a:p>
            <a:r>
              <a:rPr lang="en-GB" sz="3600" dirty="0"/>
              <a:t>              		</a:t>
            </a:r>
            <a:r>
              <a:rPr lang="en-GB" sz="3600" dirty="0" err="1"/>
              <a:t>Animationshütte</a:t>
            </a:r>
            <a:endParaRPr lang="en-GB" sz="3600" dirty="0"/>
          </a:p>
          <a:p>
            <a:br>
              <a:rPr lang="en-GB" sz="3600" dirty="0"/>
            </a:br>
            <a:r>
              <a:rPr lang="en-GB" sz="3600" b="1" dirty="0"/>
              <a:t>16:00</a:t>
            </a:r>
            <a:r>
              <a:rPr lang="en-GB" sz="3600" dirty="0"/>
              <a:t>     		</a:t>
            </a:r>
            <a:r>
              <a:rPr lang="en-GB" sz="3600" dirty="0" err="1"/>
              <a:t>Kreolisch-Sprachkurs</a:t>
            </a:r>
            <a:r>
              <a:rPr lang="en-GB" sz="3600" dirty="0"/>
              <a:t> an der 						</a:t>
            </a:r>
            <a:r>
              <a:rPr lang="en-GB" sz="3600" dirty="0" err="1"/>
              <a:t>Animationshütte</a:t>
            </a:r>
            <a:endParaRPr lang="en-GB" sz="3600" dirty="0"/>
          </a:p>
          <a:p>
            <a:br>
              <a:rPr lang="en-GB" sz="3600" dirty="0"/>
            </a:br>
            <a:r>
              <a:rPr lang="en-GB" sz="3600" b="1" dirty="0"/>
              <a:t>16:30</a:t>
            </a:r>
            <a:r>
              <a:rPr lang="en-GB" sz="3600" dirty="0"/>
              <a:t>     		</a:t>
            </a:r>
            <a:r>
              <a:rPr lang="en-GB" sz="3600" dirty="0" err="1"/>
              <a:t>Beachsoccer</a:t>
            </a:r>
            <a:r>
              <a:rPr lang="en-GB" sz="3600" dirty="0"/>
              <a:t> – </a:t>
            </a:r>
            <a:r>
              <a:rPr lang="en-GB" sz="3600" dirty="0" err="1"/>
              <a:t>Treffpunkt</a:t>
            </a:r>
            <a:r>
              <a:rPr lang="en-GB" sz="3600" dirty="0"/>
              <a:t>: Kids Club</a:t>
            </a:r>
          </a:p>
          <a:p>
            <a:endParaRPr lang="en-GB" sz="3600" dirty="0"/>
          </a:p>
          <a:p>
            <a:pPr lvl="0">
              <a:lnSpc>
                <a:spcPct val="150000"/>
              </a:lnSpc>
              <a:buSzPts val="3000"/>
            </a:pPr>
            <a:endParaRPr sz="3600" b="0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4d5d4acd35_0_21"/>
          <p:cNvSpPr txBox="1"/>
          <p:nvPr/>
        </p:nvSpPr>
        <p:spPr>
          <a:xfrm>
            <a:off x="0" y="918435"/>
            <a:ext cx="11429999" cy="17681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50000"/>
              </a:lnSpc>
              <a:buSzPts val="4000"/>
            </a:pPr>
            <a:r>
              <a:rPr lang="en-GB" sz="9600" b="1" dirty="0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Sonntag</a:t>
            </a:r>
            <a:r>
              <a:rPr lang="en-GB" sz="9600" dirty="0"/>
              <a:t> </a:t>
            </a:r>
          </a:p>
          <a:p>
            <a:r>
              <a:rPr lang="en-GB" sz="3600" b="1" dirty="0"/>
              <a:t>09:00</a:t>
            </a:r>
            <a:r>
              <a:rPr lang="en-GB" sz="3600" dirty="0"/>
              <a:t>     		</a:t>
            </a:r>
            <a:r>
              <a:rPr lang="en-GB" sz="3600" dirty="0" err="1"/>
              <a:t>Bauchmuskeltraining</a:t>
            </a:r>
            <a:r>
              <a:rPr lang="en-GB" sz="3600" dirty="0"/>
              <a:t> – </a:t>
            </a:r>
            <a:r>
              <a:rPr lang="en-GB" sz="3600" dirty="0" err="1"/>
              <a:t>Treffpunkt</a:t>
            </a:r>
            <a:r>
              <a:rPr lang="en-GB" sz="3600" dirty="0"/>
              <a:t>: Kids 				Club</a:t>
            </a:r>
          </a:p>
          <a:p>
            <a:br>
              <a:rPr lang="en-GB" sz="3600" dirty="0"/>
            </a:br>
            <a:r>
              <a:rPr lang="en-GB" sz="3600" b="1" dirty="0"/>
              <a:t>11:00</a:t>
            </a:r>
            <a:r>
              <a:rPr lang="en-GB" sz="3600" dirty="0"/>
              <a:t>     		</a:t>
            </a:r>
            <a:r>
              <a:rPr lang="en-GB" sz="3600" dirty="0" err="1"/>
              <a:t>Aquagym</a:t>
            </a:r>
            <a:r>
              <a:rPr lang="en-GB" sz="3600" dirty="0"/>
              <a:t> </a:t>
            </a:r>
            <a:r>
              <a:rPr lang="en-GB" sz="3600" dirty="0" err="1"/>
              <a:t>im</a:t>
            </a:r>
            <a:r>
              <a:rPr lang="en-GB" sz="3600" dirty="0"/>
              <a:t> </a:t>
            </a:r>
            <a:r>
              <a:rPr lang="en-GB" sz="3600" dirty="0" err="1"/>
              <a:t>Hauptpool</a:t>
            </a:r>
            <a:endParaRPr lang="en-GB" sz="3600" dirty="0"/>
          </a:p>
          <a:p>
            <a:endParaRPr lang="en-GB" sz="3600" dirty="0"/>
          </a:p>
          <a:p>
            <a:r>
              <a:rPr lang="en-GB" sz="3600" b="1" dirty="0"/>
              <a:t>13:00-15:00</a:t>
            </a:r>
            <a:r>
              <a:rPr lang="en-GB" sz="3600" dirty="0"/>
              <a:t> 	</a:t>
            </a:r>
            <a:r>
              <a:rPr lang="en-GB" sz="3600" dirty="0" err="1"/>
              <a:t>Billardspiel</a:t>
            </a:r>
            <a:r>
              <a:rPr lang="en-GB" sz="3600" dirty="0"/>
              <a:t> in der Siro Kan Bar</a:t>
            </a:r>
          </a:p>
          <a:p>
            <a:endParaRPr lang="en-GB" sz="3600" dirty="0"/>
          </a:p>
          <a:p>
            <a:r>
              <a:rPr lang="en-GB" sz="3600" b="1" dirty="0"/>
              <a:t>13:30</a:t>
            </a:r>
            <a:r>
              <a:rPr lang="en-GB" sz="3600" dirty="0"/>
              <a:t>     		</a:t>
            </a:r>
            <a:r>
              <a:rPr lang="en-GB" sz="3600" dirty="0" err="1"/>
              <a:t>Tischtennis</a:t>
            </a:r>
            <a:r>
              <a:rPr lang="en-GB" sz="3600" dirty="0"/>
              <a:t> an der </a:t>
            </a:r>
            <a:r>
              <a:rPr lang="en-GB" sz="3600" dirty="0" err="1"/>
              <a:t>Animationshütte</a:t>
            </a:r>
            <a:endParaRPr lang="en-GB" sz="3600" dirty="0"/>
          </a:p>
          <a:p>
            <a:endParaRPr lang="en-GB" sz="3600" dirty="0"/>
          </a:p>
          <a:p>
            <a:r>
              <a:rPr lang="en-GB" sz="3600" b="1" dirty="0"/>
              <a:t>13:30		</a:t>
            </a:r>
            <a:r>
              <a:rPr lang="en-GB" sz="3600" dirty="0"/>
              <a:t>Volleyball-Festival – Treffen </a:t>
            </a:r>
            <a:r>
              <a:rPr lang="en-GB" sz="3600" dirty="0" err="1"/>
              <a:t>im</a:t>
            </a:r>
            <a:r>
              <a:rPr lang="en-GB" sz="3600" dirty="0"/>
              <a:t> 						</a:t>
            </a:r>
            <a:r>
              <a:rPr lang="en-GB" sz="3600" dirty="0" err="1"/>
              <a:t>Kinderclub</a:t>
            </a:r>
            <a:endParaRPr lang="en-GB" sz="3600" dirty="0"/>
          </a:p>
          <a:p>
            <a:endParaRPr lang="en-GB" sz="3600" dirty="0"/>
          </a:p>
          <a:p>
            <a:r>
              <a:rPr lang="en-GB" sz="3600" b="1" dirty="0"/>
              <a:t>14:00</a:t>
            </a:r>
            <a:r>
              <a:rPr lang="en-GB" sz="3600" dirty="0"/>
              <a:t>		</a:t>
            </a:r>
            <a:r>
              <a:rPr lang="de-DE" sz="3600" dirty="0"/>
              <a:t>Boccia-Festival – Treffen an der 					Unterhaltungs-Cabana</a:t>
            </a:r>
          </a:p>
          <a:p>
            <a:br>
              <a:rPr lang="en-GB" sz="3600" dirty="0"/>
            </a:br>
            <a:r>
              <a:rPr lang="en-GB" sz="3600" b="1" dirty="0"/>
              <a:t>14:30</a:t>
            </a:r>
            <a:r>
              <a:rPr lang="en-GB" sz="3600" dirty="0"/>
              <a:t>     		</a:t>
            </a:r>
            <a:r>
              <a:rPr lang="en-GB" sz="3600" dirty="0" err="1"/>
              <a:t>Wasserball</a:t>
            </a:r>
            <a:r>
              <a:rPr lang="en-GB" sz="3600" dirty="0"/>
              <a:t> </a:t>
            </a:r>
            <a:r>
              <a:rPr lang="en-GB" sz="3600" dirty="0" err="1"/>
              <a:t>im</a:t>
            </a:r>
            <a:r>
              <a:rPr lang="en-GB" sz="3600" dirty="0"/>
              <a:t> </a:t>
            </a:r>
            <a:r>
              <a:rPr lang="en-GB" sz="3600" dirty="0" err="1"/>
              <a:t>Hauptpool</a:t>
            </a:r>
            <a:endParaRPr lang="en-GB" sz="3600" dirty="0"/>
          </a:p>
          <a:p>
            <a:endParaRPr lang="en-GB" sz="3600" dirty="0"/>
          </a:p>
          <a:p>
            <a:r>
              <a:rPr lang="en-GB" sz="3600" b="1" dirty="0"/>
              <a:t>15:30</a:t>
            </a:r>
            <a:r>
              <a:rPr lang="en-GB" sz="3600" dirty="0"/>
              <a:t>     		</a:t>
            </a:r>
            <a:r>
              <a:rPr lang="en-GB" sz="3600" dirty="0" err="1"/>
              <a:t>Traditionelle</a:t>
            </a:r>
            <a:r>
              <a:rPr lang="en-GB" sz="3600" dirty="0"/>
              <a:t> </a:t>
            </a:r>
            <a:r>
              <a:rPr lang="en-GB" sz="3600" dirty="0" err="1"/>
              <a:t>mauritische</a:t>
            </a:r>
            <a:r>
              <a:rPr lang="en-GB" sz="3600" dirty="0"/>
              <a:t> </a:t>
            </a:r>
            <a:r>
              <a:rPr lang="en-GB" sz="3600" dirty="0" err="1"/>
              <a:t>Spiele</a:t>
            </a:r>
            <a:r>
              <a:rPr lang="en-GB" sz="3600" dirty="0"/>
              <a:t> an der </a:t>
            </a:r>
          </a:p>
          <a:p>
            <a:r>
              <a:rPr lang="en-GB" sz="3600" dirty="0"/>
              <a:t>              		</a:t>
            </a:r>
            <a:r>
              <a:rPr lang="en-GB" sz="3600" dirty="0" err="1"/>
              <a:t>Animationshütte</a:t>
            </a:r>
            <a:endParaRPr lang="en-GB" sz="3600" dirty="0"/>
          </a:p>
          <a:p>
            <a:br>
              <a:rPr lang="en-GB" sz="3600" dirty="0"/>
            </a:br>
            <a:r>
              <a:rPr lang="en-GB" sz="3600" b="1" dirty="0"/>
              <a:t>16:00</a:t>
            </a:r>
            <a:r>
              <a:rPr lang="en-GB" sz="3600" dirty="0"/>
              <a:t>     		Boccia an der </a:t>
            </a:r>
            <a:r>
              <a:rPr lang="en-GB" sz="3600" dirty="0" err="1"/>
              <a:t>Animationshütte</a:t>
            </a:r>
            <a:endParaRPr lang="en-GB" sz="3600" dirty="0"/>
          </a:p>
          <a:p>
            <a:endParaRPr lang="en-GB" sz="3600" dirty="0"/>
          </a:p>
          <a:p>
            <a:r>
              <a:rPr lang="en-GB" sz="3600" b="1" dirty="0"/>
              <a:t>16:30</a:t>
            </a:r>
            <a:r>
              <a:rPr lang="en-GB" sz="3600" dirty="0"/>
              <a:t>     		</a:t>
            </a:r>
            <a:r>
              <a:rPr lang="en-GB" sz="3600" dirty="0" err="1"/>
              <a:t>Beachsoccer</a:t>
            </a:r>
            <a:r>
              <a:rPr lang="en-GB" sz="3600" dirty="0"/>
              <a:t> – </a:t>
            </a:r>
            <a:r>
              <a:rPr lang="en-GB" sz="3600" dirty="0" err="1"/>
              <a:t>Treffpunkt</a:t>
            </a:r>
            <a:r>
              <a:rPr lang="en-GB" sz="3600" dirty="0"/>
              <a:t>: Kids Club</a:t>
            </a:r>
          </a:p>
          <a:p>
            <a:endParaRPr lang="en-GB" sz="3600" dirty="0"/>
          </a:p>
          <a:p>
            <a:r>
              <a:rPr lang="en-GB" sz="3600" b="1" dirty="0"/>
              <a:t>19:30</a:t>
            </a:r>
            <a:r>
              <a:rPr lang="en-GB" sz="3600" dirty="0"/>
              <a:t>		</a:t>
            </a:r>
            <a:r>
              <a:rPr lang="de-DE" sz="3600" dirty="0"/>
              <a:t>Kino unter freiem Himmel in der Nähe 				von Taba J</a:t>
            </a:r>
            <a:endParaRPr lang="en-GB" sz="3600" dirty="0"/>
          </a:p>
          <a:p>
            <a:endParaRPr lang="en-GB" sz="3600" dirty="0"/>
          </a:p>
          <a:p>
            <a:pPr lvl="0">
              <a:lnSpc>
                <a:spcPct val="150000"/>
              </a:lnSpc>
              <a:buSzPts val="3000"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910</TotalTime>
  <Words>695</Words>
  <Application>Microsoft Office PowerPoint</Application>
  <PresentationFormat>Custom</PresentationFormat>
  <Paragraphs>124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Segoe UI</vt:lpstr>
      <vt:lpstr>Lato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Microsoft Office User</dc:creator>
  <cp:lastModifiedBy>Kevin Seevathean</cp:lastModifiedBy>
  <cp:revision>47</cp:revision>
  <dcterms:created xsi:type="dcterms:W3CDTF">2022-10-13T07:38:52Z</dcterms:created>
  <dcterms:modified xsi:type="dcterms:W3CDTF">2026-08-02T07:08:56Z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2022-08-08T00:00:00Z</vt:filetime>
  </property>
  <property fmtid="{D5CDD505-2E9C-101B-9397-08002B2CF9AE}" pid="3" name="Creator">
    <vt:lpwstr>Microsoft® Word for Microsoft 365</vt:lpwstr>
  </property>
  <property fmtid="{D5CDD505-2E9C-101B-9397-08002B2CF9AE}" pid="4" name="LastSaved">
    <vt:filetime>2022-10-13T00:00:00Z</vt:filetime>
  </property>
  <property fmtid="{D5CDD505-2E9C-101B-9397-08002B2CF9AE}" pid="5" name="Producer">
    <vt:lpwstr>Microsoft® Word for Microsoft 365</vt:lpwstr>
  </property>
</Properties>
</file>