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1430000" cy="20104100"/>
  <p:notesSz cx="11430000" cy="201041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Light" panose="020F05020202040302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ndqAfnQEgsrWyWIwiloZ6m8qb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2866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905375" y="1507800"/>
            <a:ext cx="7620375" cy="753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61d2b098f_0_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g2d61d2b09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61d2b098f_0_22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g2d61d2b098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d61d2b098f_0_68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g2d61d2b098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61d2b098f_0_80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g2d61d2b098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d5d4acd35_0_8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g34d5d4acd3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d5d4acd35_0_15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g34d5d4acd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d5d4acd35_0_21:notes"/>
          <p:cNvSpPr txBox="1">
            <a:spLocks noGrp="1"/>
          </p:cNvSpPr>
          <p:nvPr>
            <p:ph type="body" idx="1"/>
          </p:nvPr>
        </p:nvSpPr>
        <p:spPr>
          <a:xfrm>
            <a:off x="1143000" y="9549425"/>
            <a:ext cx="9144000" cy="9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34d5d4acd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75" y="1508125"/>
            <a:ext cx="4286250" cy="753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857726" y="6232271"/>
            <a:ext cx="9720898" cy="4221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715452" y="11258296"/>
            <a:ext cx="8005445" cy="502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10292715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4974812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5889720" y="4623943"/>
            <a:ext cx="4974812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571817" y="804164"/>
            <a:ext cx="10292715" cy="32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571817" y="4623943"/>
            <a:ext cx="10292715" cy="1326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ftr" idx="11"/>
          </p:nvPr>
        </p:nvSpPr>
        <p:spPr>
          <a:xfrm>
            <a:off x="3888359" y="18696814"/>
            <a:ext cx="3659632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>
            <a:off x="571817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234172" y="18696814"/>
            <a:ext cx="2630360" cy="1005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-12700" y="-192500"/>
            <a:ext cx="11557127" cy="20317968"/>
          </a:xfrm>
          <a:custGeom>
            <a:avLst/>
            <a:gdLst/>
            <a:ahLst/>
            <a:cxnLst/>
            <a:rect l="l" t="t" r="r" b="b"/>
            <a:pathLst>
              <a:path w="11442700" h="20116800" extrusionOk="0">
                <a:moveTo>
                  <a:pt x="11434968" y="12700"/>
                </a:moveTo>
                <a:lnTo>
                  <a:pt x="0" y="12700"/>
                </a:lnTo>
                <a:lnTo>
                  <a:pt x="0" y="20116791"/>
                </a:lnTo>
                <a:lnTo>
                  <a:pt x="11434968" y="20116791"/>
                </a:lnTo>
                <a:lnTo>
                  <a:pt x="11434968" y="12700"/>
                </a:lnTo>
                <a:close/>
              </a:path>
            </a:pathLst>
          </a:custGeom>
          <a:solidFill>
            <a:srgbClr val="CC3A4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562" y="2800350"/>
            <a:ext cx="4404600" cy="44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10395">
            <a:off x="6918065" y="12285214"/>
            <a:ext cx="8204098" cy="12129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2188944" y="8038200"/>
            <a:ext cx="7485300" cy="2228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71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PROGRAMME DE LA SEMAIN</a:t>
            </a:r>
            <a:r>
              <a:rPr lang="en-GB" sz="60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endParaRPr lang="en-GB" sz="6000" b="0" i="0" u="none" strike="noStrike" cap="none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972695" y="10915350"/>
            <a:ext cx="101889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71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13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Kids Club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2" y="13307900"/>
            <a:ext cx="3800250" cy="68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d61d2b098f_0_1"/>
          <p:cNvSpPr txBox="1"/>
          <p:nvPr/>
        </p:nvSpPr>
        <p:spPr>
          <a:xfrm>
            <a:off x="876300" y="473768"/>
            <a:ext cx="9677400" cy="36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Lundi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5D9AA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" name="Google Shape;54;g2d61d2b098f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9150" y="13365918"/>
            <a:ext cx="7189524" cy="6738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BB1BD5-98D8-8526-84DC-7DCC0F0CB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3316"/>
              </p:ext>
            </p:extLst>
          </p:nvPr>
        </p:nvGraphicFramePr>
        <p:xfrm>
          <a:off x="876300" y="2823216"/>
          <a:ext cx="9677400" cy="11127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Rencontrez nos hôtesses et inscrivez-vous au kids club.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Activité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ecologique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avec des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résidus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crayons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Tennis de table au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Déjeuner avec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l’équipe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Balade en bateau à fond de verre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Préparation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biscuits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goûter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Jeux de 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Dîner avec l'équipe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Chaise musicale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 est temps de se dire au revoir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2d61d2b098f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7471" y="14076944"/>
            <a:ext cx="6592528" cy="5752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d61d2b098f_0_22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Mardi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DE4643-4577-0A2A-D879-820A4CD1E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003455"/>
              </p:ext>
            </p:extLst>
          </p:nvPr>
        </p:nvGraphicFramePr>
        <p:xfrm>
          <a:off x="876300" y="3549577"/>
          <a:ext cx="9677400" cy="10705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Rencontrez nos hôtesses et inscrivez-vous au kids club.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10:30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Jeu du lancer de boîte de conserve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Porte-crayons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recyclé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Déjeuner avec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l’équipe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Atelier de peinture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Initiations du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sega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goûter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Tatouage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l’henne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Dîner avec l'équipe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Soirée Sega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 est temps de se dire au revoir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2d61d2b098f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879" y="13112387"/>
            <a:ext cx="3719821" cy="70999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d61d2b098f_0_68"/>
          <p:cNvSpPr txBox="1"/>
          <p:nvPr/>
        </p:nvSpPr>
        <p:spPr>
          <a:xfrm>
            <a:off x="876300" y="-2644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Mercredi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1C6C2B-ABC1-A425-250F-F585920F9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2298"/>
              </p:ext>
            </p:extLst>
          </p:nvPr>
        </p:nvGraphicFramePr>
        <p:xfrm>
          <a:off x="1120140" y="2415620"/>
          <a:ext cx="9677400" cy="10891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Rencontrez nos hôtesses et inscrivez-vous au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Chasse au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trésor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Activité avec du papier recyclé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Déjeuner avec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l’équipe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1054048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Balade en bateau à fond de verre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Jeux de 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goûter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Cache-cache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Dîner avec l'équipe du kids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536056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Danse Ti Marmite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 est temps de se dire au revoir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d61d2b098f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401900" y="12317730"/>
            <a:ext cx="6116900" cy="85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d61d2b098f_0_80"/>
          <p:cNvSpPr txBox="1"/>
          <p:nvPr/>
        </p:nvSpPr>
        <p:spPr>
          <a:xfrm>
            <a:off x="876300" y="-5692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Jeudi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84E033-3156-BB2A-8103-E24354DB5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93123"/>
              </p:ext>
            </p:extLst>
          </p:nvPr>
        </p:nvGraphicFramePr>
        <p:xfrm>
          <a:off x="876300" y="2415620"/>
          <a:ext cx="9677400" cy="10578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Rencontrez nos hôtesses et inscrivez-vous au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Activité recyclée : Éclats de crayon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Origami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Déjeuner avec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l’équipe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Otentik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leçons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créole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Concours de châteaux de sable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goûter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Peinture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sur visage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Dîner avec l'équipe du kids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Raconter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des histoires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 est temps de se dire au revoir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d5d4acd35_0_8"/>
          <p:cNvSpPr txBox="1"/>
          <p:nvPr/>
        </p:nvSpPr>
        <p:spPr>
          <a:xfrm>
            <a:off x="876300" y="58315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 err="1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Vendredi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g34d5d4acd35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5120" y="13502640"/>
            <a:ext cx="4754880" cy="71805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68360A-F0C3-8E3F-FD1B-A9962A6C1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02260"/>
              </p:ext>
            </p:extLst>
          </p:nvPr>
        </p:nvGraphicFramePr>
        <p:xfrm>
          <a:off x="876300" y="3330020"/>
          <a:ext cx="9677400" cy="1028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Rencontrez nos hôtesses et inscrivez-vous au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Chasse au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trésor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Tennis de table au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Déjeuner avec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l’équipe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Impression des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feuilles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Pâte à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sel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goûter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Jeux de golf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Dîner avec l'équipe du kids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Chaise musicale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 est temps de se dire au revoir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4d5d4acd35_0_15"/>
          <p:cNvSpPr txBox="1"/>
          <p:nvPr/>
        </p:nvSpPr>
        <p:spPr>
          <a:xfrm>
            <a:off x="876300" y="-5311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dirty="0" err="1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Samdi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g34d5d4acd35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443" y="12940788"/>
            <a:ext cx="5019210" cy="74204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C55D3D-D4DD-64F9-8E05-85D01BF26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9179"/>
              </p:ext>
            </p:extLst>
          </p:nvPr>
        </p:nvGraphicFramePr>
        <p:xfrm>
          <a:off x="876300" y="2608025"/>
          <a:ext cx="9677400" cy="11127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Rencontrez nos hôtesses et inscrivez-vous au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10:30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Activité recyclée : fabriquer son propre sac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Peinture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sur visage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Déjeuner avec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l’équipe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Balade en bateau à fond de verre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Bataille au pistolet à eau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27937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goûter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Tatouage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l’henne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Dîner avec l'équipe du kids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Mini disco au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 est temps de se dire au revoir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d5d4acd35_0_21"/>
          <p:cNvSpPr txBox="1"/>
          <p:nvPr/>
        </p:nvSpPr>
        <p:spPr>
          <a:xfrm>
            <a:off x="876300" y="918435"/>
            <a:ext cx="9677400" cy="27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1500" b="1" i="0" u="none" strike="noStrike" cap="none">
                <a:solidFill>
                  <a:srgbClr val="CC3A4F"/>
                </a:solidFill>
                <a:latin typeface="Lato"/>
                <a:ea typeface="Lato"/>
                <a:cs typeface="Lato"/>
                <a:sym typeface="Lato"/>
              </a:rPr>
              <a:t>Dimanche</a:t>
            </a:r>
            <a:endParaRPr sz="4800" b="1" i="0" u="none" strike="noStrike" cap="none" dirty="0">
              <a:solidFill>
                <a:srgbClr val="CC3A4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g34d5d4acd35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7535" y="12687091"/>
            <a:ext cx="8254140" cy="76234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EAF4C3-C01D-CB52-EB75-B13D2FA4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00538"/>
              </p:ext>
            </p:extLst>
          </p:nvPr>
        </p:nvGraphicFramePr>
        <p:xfrm>
          <a:off x="876300" y="3261422"/>
          <a:ext cx="9677400" cy="9829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3849">
                  <a:extLst>
                    <a:ext uri="{9D8B030D-6E8A-4147-A177-3AD203B41FA5}">
                      <a16:colId xmlns:a16="http://schemas.microsoft.com/office/drawing/2014/main" val="3541411551"/>
                    </a:ext>
                  </a:extLst>
                </a:gridCol>
                <a:gridCol w="6783551">
                  <a:extLst>
                    <a:ext uri="{9D8B030D-6E8A-4147-A177-3AD203B41FA5}">
                      <a16:colId xmlns:a16="http://schemas.microsoft.com/office/drawing/2014/main" val="1799215125"/>
                    </a:ext>
                  </a:extLst>
                </a:gridCol>
              </a:tblGrid>
              <a:tr h="1424525">
                <a:tc>
                  <a:txBody>
                    <a:bodyPr/>
                    <a:lstStyle/>
                    <a:p>
                      <a:pPr algn="l"/>
                      <a:r>
                        <a:rPr lang="en-GB" sz="36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09:00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Meet our hostesses and register at the kid's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2205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09:45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Treasure hunt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2512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Châpeau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musicale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02868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Déjeuner avec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l’équipe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23055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Activité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recyclée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: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Artisanale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05716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 la piscine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51002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L’heure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du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goûter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5522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Séance de Mini yoga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95956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Dîner avec l'équipe du kids club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9483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19.30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Jeaux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en-GB" sz="3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amusants</a:t>
                      </a:r>
                      <a:r>
                        <a:rPr lang="en-GB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au kids club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781611"/>
                  </a:ext>
                </a:extLst>
              </a:tr>
              <a:tr h="767052">
                <a:tc>
                  <a:txBody>
                    <a:bodyPr/>
                    <a:lstStyle/>
                    <a:p>
                      <a:pPr algn="l"/>
                      <a:r>
                        <a:rPr lang="en-GB" sz="36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21.00</a:t>
                      </a:r>
                      <a:endParaRPr lang="en-MU" sz="36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3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 est temps de se dire au revoir</a:t>
                      </a:r>
                      <a:endParaRPr lang="en-MU" sz="3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2506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504</Words>
  <Application>Microsoft Office PowerPoint</Application>
  <PresentationFormat>Custom</PresentationFormat>
  <Paragraphs>177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Lato Light</vt:lpstr>
      <vt:lpstr>Lato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Kevin Seevathean  - Zilwa Attitude</cp:lastModifiedBy>
  <cp:revision>8</cp:revision>
  <dcterms:created xsi:type="dcterms:W3CDTF">2022-10-13T07:38:52Z</dcterms:created>
  <dcterms:modified xsi:type="dcterms:W3CDTF">2025-08-09T10:14:22Z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2022-10-13T00:00:00Z</vt:filetime>
  </property>
  <property fmtid="{D5CDD505-2E9C-101B-9397-08002B2CF9AE}" pid="5" name="Producer">
    <vt:lpwstr>Microsoft® Word for Microsoft 365</vt:lpwstr>
  </property>
</Properties>
</file>