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1430000" cy="20104100"/>
  <p:notesSz cx="11430000" cy="201041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Lato Light" panose="020F05020202040302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ndqAfnQEgsrWyWIwiloZ6m8qb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2866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905375" y="1507800"/>
            <a:ext cx="7620375" cy="753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61d2b098f_0_1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g2d61d2b098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61d2b098f_0_22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g2d61d2b098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61d2b098f_0_68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g2d61d2b098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61d2b098f_0_80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g2d61d2b098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d5d4acd35_0_8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g34d5d4acd3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d5d4acd35_0_15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g34d5d4acd3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d5d4acd35_0_21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4d5d4acd3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857726" y="6232271"/>
            <a:ext cx="9720898" cy="422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715452" y="11258296"/>
            <a:ext cx="8005445" cy="502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571817" y="4623943"/>
            <a:ext cx="10292715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71817" y="4623943"/>
            <a:ext cx="4974812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5889720" y="4623943"/>
            <a:ext cx="4974812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571817" y="4623943"/>
            <a:ext cx="10292715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-12700" y="-192500"/>
            <a:ext cx="11557127" cy="20317968"/>
          </a:xfrm>
          <a:custGeom>
            <a:avLst/>
            <a:gdLst/>
            <a:ahLst/>
            <a:cxnLst/>
            <a:rect l="l" t="t" r="r" b="b"/>
            <a:pathLst>
              <a:path w="11442700" h="20116800" extrusionOk="0">
                <a:moveTo>
                  <a:pt x="11434968" y="12700"/>
                </a:moveTo>
                <a:lnTo>
                  <a:pt x="0" y="12700"/>
                </a:lnTo>
                <a:lnTo>
                  <a:pt x="0" y="20116791"/>
                </a:lnTo>
                <a:lnTo>
                  <a:pt x="11434968" y="20116791"/>
                </a:lnTo>
                <a:lnTo>
                  <a:pt x="11434968" y="12700"/>
                </a:lnTo>
                <a:close/>
              </a:path>
            </a:pathLst>
          </a:custGeom>
          <a:solidFill>
            <a:srgbClr val="CC3A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562" y="2800350"/>
            <a:ext cx="4404600" cy="44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10395">
            <a:off x="6918065" y="12285214"/>
            <a:ext cx="8204098" cy="12129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2188944" y="8038200"/>
            <a:ext cx="7485300" cy="112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571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WEEKLY PROGRAM</a:t>
            </a:r>
            <a:endParaRPr lang="en-GB" sz="6000" b="0" i="0" u="none" strike="noStrike" cap="none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972695" y="10915350"/>
            <a:ext cx="10188900" cy="2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571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13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Kids Club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2" y="13307900"/>
            <a:ext cx="3800250" cy="68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d61d2b098f_0_1"/>
          <p:cNvSpPr txBox="1"/>
          <p:nvPr/>
        </p:nvSpPr>
        <p:spPr>
          <a:xfrm>
            <a:off x="876300" y="918435"/>
            <a:ext cx="9677400" cy="36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i="0" u="none" strike="noStrike" cap="none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Monday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5D9AA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" name="Google Shape;54;g2d61d2b098f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9150" y="13365918"/>
            <a:ext cx="7189524" cy="6738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BB1BD5-98D8-8526-84DC-7DCC0F0CB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81091"/>
              </p:ext>
            </p:extLst>
          </p:nvPr>
        </p:nvGraphicFramePr>
        <p:xfrm>
          <a:off x="876300" y="4046226"/>
          <a:ext cx="9677400" cy="9862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Meet our hostesses and register at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Recycle activity: Pencil Chips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Table tennis at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Lunch with kid's club team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Glass bottom boat trip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Cookies making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Pool 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Teatime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 – golf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Dinner with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Musical Chair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Time to say Goodbye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2d61d2b098f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7471" y="14076944"/>
            <a:ext cx="6592528" cy="5752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d61d2b098f_0_22"/>
          <p:cNvSpPr txBox="1"/>
          <p:nvPr/>
        </p:nvSpPr>
        <p:spPr>
          <a:xfrm>
            <a:off x="876300" y="9184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Tuesday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2CC5B6-E3B7-ECBA-048B-2C084DADD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98705"/>
              </p:ext>
            </p:extLst>
          </p:nvPr>
        </p:nvGraphicFramePr>
        <p:xfrm>
          <a:off x="876300" y="3945346"/>
          <a:ext cx="9677400" cy="9862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Meet our hostesses and register at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10:30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Tin can toss game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Recycled pencil holder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Lunch with kid's club team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Painting workshop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Pool 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Sega initiation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Teatime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Henna Tattoo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Dinner with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Sega Party at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Time to say Goodbye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2d61d2b098f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3879" y="12868547"/>
            <a:ext cx="3719821" cy="709993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2d61d2b098f_0_68"/>
          <p:cNvSpPr txBox="1"/>
          <p:nvPr/>
        </p:nvSpPr>
        <p:spPr>
          <a:xfrm>
            <a:off x="876300" y="9184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Wednesday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1C6C2B-ABC1-A425-250F-F585920F9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91940"/>
              </p:ext>
            </p:extLst>
          </p:nvPr>
        </p:nvGraphicFramePr>
        <p:xfrm>
          <a:off x="1120140" y="3665300"/>
          <a:ext cx="9677400" cy="9862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Meet our hostesses and register at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Treasure hunt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Recycled handicraft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Lunch with kid's club team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Glass bottom trip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 golf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Pool 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Teatime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Hide &amp; Seek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Dinner with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 Marmite dance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Time to say Goodbye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2d61d2b098f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401900" y="13087350"/>
            <a:ext cx="5716850" cy="761253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d61d2b098f_0_80"/>
          <p:cNvSpPr txBox="1"/>
          <p:nvPr/>
        </p:nvSpPr>
        <p:spPr>
          <a:xfrm>
            <a:off x="876300" y="9184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Thursday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84E033-3156-BB2A-8103-E24354DB5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31400"/>
              </p:ext>
            </p:extLst>
          </p:nvPr>
        </p:nvGraphicFramePr>
        <p:xfrm>
          <a:off x="876300" y="3665300"/>
          <a:ext cx="9677400" cy="9862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Meet our hostesses and register at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Recycled activity: Pencil chips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Origami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Lunch with kid's club team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Otentik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creole lesson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Sandcastle competition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Pool 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Teatime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Face painting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Dinner with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Story telling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Time to say Goodbye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d5d4acd35_0_8"/>
          <p:cNvSpPr txBox="1"/>
          <p:nvPr/>
        </p:nvSpPr>
        <p:spPr>
          <a:xfrm>
            <a:off x="876300" y="9184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Friday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g34d5d4acd35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408" y="12719992"/>
            <a:ext cx="4794519" cy="75974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68360A-F0C3-8E3F-FD1B-A9962A6C1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0277"/>
              </p:ext>
            </p:extLst>
          </p:nvPr>
        </p:nvGraphicFramePr>
        <p:xfrm>
          <a:off x="876300" y="3665300"/>
          <a:ext cx="9677400" cy="9862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Meet our hostesses and register at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Treasure hunt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Table tennis at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Lunch with kid's club team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Leaf painting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Salt dough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Pool 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Teatime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 – golf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Dinner with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Musical chair 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at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Time to say Goodbye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d5d4acd35_0_15"/>
          <p:cNvSpPr txBox="1"/>
          <p:nvPr/>
        </p:nvSpPr>
        <p:spPr>
          <a:xfrm>
            <a:off x="876300" y="9184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Saturday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g34d5d4acd35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7243" y="12683613"/>
            <a:ext cx="5019210" cy="74204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C55D3D-D4DD-64F9-8E05-85D01BF26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56911"/>
              </p:ext>
            </p:extLst>
          </p:nvPr>
        </p:nvGraphicFramePr>
        <p:xfrm>
          <a:off x="876300" y="3665300"/>
          <a:ext cx="9677400" cy="1028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Meet our hostesses and register at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10:30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Recycling activity: making your own bag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Face painting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Lunch with kid's club team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Glass bottom trip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Water gun fight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Pool 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Teatime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Henna tattoo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Dinner with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 disco at the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Time to say Goodbye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d5d4acd35_0_21"/>
          <p:cNvSpPr txBox="1"/>
          <p:nvPr/>
        </p:nvSpPr>
        <p:spPr>
          <a:xfrm>
            <a:off x="876300" y="9184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i="0" u="none" strike="noStrike" cap="none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Sunday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g34d5d4acd35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7535" y="12687091"/>
            <a:ext cx="8254140" cy="76234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EAF4C3-C01D-CB52-EB75-B13D2FA4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08575"/>
              </p:ext>
            </p:extLst>
          </p:nvPr>
        </p:nvGraphicFramePr>
        <p:xfrm>
          <a:off x="876300" y="3665300"/>
          <a:ext cx="9677400" cy="9095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Meet 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our hostesses and register at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Treasure hunt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Musical hat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Lunch with kid's club team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Recycled activity: Craft making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Pool 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Teatime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 yoga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Dinner with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Funny games at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Time to say Goodbye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398</Words>
  <Application>Microsoft Office PowerPoint</Application>
  <PresentationFormat>Custom</PresentationFormat>
  <Paragraphs>175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Lato Light</vt:lpstr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Kevin Seevathean  - Zilwa Attitude</cp:lastModifiedBy>
  <cp:revision>7</cp:revision>
  <dcterms:created xsi:type="dcterms:W3CDTF">2022-10-13T07:38:52Z</dcterms:created>
  <dcterms:modified xsi:type="dcterms:W3CDTF">2025-08-09T10:17:32Z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2022-08-08T00:00:00Z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2022-10-13T00:00:00Z</vt:filetime>
  </property>
  <property fmtid="{D5CDD505-2E9C-101B-9397-08002B2CF9AE}" pid="5" name="Producer">
    <vt:lpwstr>Microsoft® Word for Microsoft 365</vt:lpwstr>
  </property>
</Properties>
</file>