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1430000" cy="20104100"/>
  <p:notesSz cx="11430000" cy="201041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Light" panose="020F05020202040302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ndqAfnQEgsrWyWIwiloZ6m8qb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1978" y="1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905375" y="1507800"/>
            <a:ext cx="7620375" cy="753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1d2b098f_0_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g2d61d2b09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61d2b098f_0_22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d61d2b098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61d2b098f_0_68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g2d61d2b098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61d2b098f_0_80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g2d61d2b098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d5d4acd35_0_8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34d5d4acd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d5d4acd35_0_15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g34d5d4acd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d5d4acd35_0_2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4d5d4acd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857726" y="6232271"/>
            <a:ext cx="9720898" cy="422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715452" y="11258296"/>
            <a:ext cx="8005445" cy="502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10292715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4974812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5889720" y="4623943"/>
            <a:ext cx="4974812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10292715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-12700" y="-192500"/>
            <a:ext cx="11557127" cy="20317968"/>
          </a:xfrm>
          <a:custGeom>
            <a:avLst/>
            <a:gdLst/>
            <a:ahLst/>
            <a:cxnLst/>
            <a:rect l="l" t="t" r="r" b="b"/>
            <a:pathLst>
              <a:path w="11442700" h="20116800" extrusionOk="0">
                <a:moveTo>
                  <a:pt x="11434968" y="12700"/>
                </a:moveTo>
                <a:lnTo>
                  <a:pt x="0" y="12700"/>
                </a:lnTo>
                <a:lnTo>
                  <a:pt x="0" y="20116791"/>
                </a:lnTo>
                <a:lnTo>
                  <a:pt x="11434968" y="20116791"/>
                </a:lnTo>
                <a:lnTo>
                  <a:pt x="11434968" y="12700"/>
                </a:lnTo>
                <a:close/>
              </a:path>
            </a:pathLst>
          </a:custGeom>
          <a:solidFill>
            <a:srgbClr val="CC3A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562" y="2800350"/>
            <a:ext cx="4404600" cy="44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10395">
            <a:off x="6918065" y="12285214"/>
            <a:ext cx="8204098" cy="12129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1703168" y="8038200"/>
            <a:ext cx="8355231" cy="112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71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WOCHENPROGRAMM</a:t>
            </a:r>
            <a:endParaRPr lang="en-GB" sz="6000" b="0" i="0" u="none" strike="noStrike" cap="none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972695" y="10915350"/>
            <a:ext cx="101889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71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13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Kids Club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" y="13307900"/>
            <a:ext cx="3800250" cy="68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61d2b098f_0_1"/>
          <p:cNvSpPr txBox="1"/>
          <p:nvPr/>
        </p:nvSpPr>
        <p:spPr>
          <a:xfrm>
            <a:off x="876300" y="918435"/>
            <a:ext cx="96774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i="0" u="none" strike="noStrike" cap="none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Montag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5D9AA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" name="Google Shape;54;g2d61d2b098f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9150" y="13365918"/>
            <a:ext cx="7189524" cy="6738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BB1BD5-98D8-8526-84DC-7DCC0F0CB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95388"/>
              </p:ext>
            </p:extLst>
          </p:nvPr>
        </p:nvGraphicFramePr>
        <p:xfrm>
          <a:off x="876300" y="3617601"/>
          <a:ext cx="10039350" cy="1028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2084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7037266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Treffen Sie unsere Hostessen und melden Sie sich im 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Recycling-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Aktivität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Bleistiftchips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Tischtennis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Mittagessen mit dem Team des 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Trip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Glasboden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Herstellung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von Cookies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Pool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für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einen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Snack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Abendessen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Musikalischer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Stuhl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Zeit,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sich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verabschieden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2d61d2b098f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471" y="14076944"/>
            <a:ext cx="6592528" cy="5752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d61d2b098f_0_22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Dienstag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2CC5B6-E3B7-ECBA-048B-2C084DADD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87612"/>
              </p:ext>
            </p:extLst>
          </p:nvPr>
        </p:nvGraphicFramePr>
        <p:xfrm>
          <a:off x="876300" y="3945346"/>
          <a:ext cx="9677400" cy="1028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Treffen Sie unsere Hostessen und melden Sie sich im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10:30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Blechdosen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Wurf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-Spiel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Recycelter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Stiftehalter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Mittagessen mit dem Team des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Mal-Workshop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Pool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Sega-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Initiierung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für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einen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Snack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Henna-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Tätowierung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Abendessen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Sega-Party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Zeit,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sich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verabschieden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2d61d2b098f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6779" y="13039997"/>
            <a:ext cx="3719821" cy="70999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d61d2b098f_0_68"/>
          <p:cNvSpPr txBox="1"/>
          <p:nvPr/>
        </p:nvSpPr>
        <p:spPr>
          <a:xfrm>
            <a:off x="876300" y="135620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i="0" u="none" strike="noStrike" cap="none" dirty="0" err="1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Mittwoch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1C6C2B-ABC1-A425-250F-F585920F9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97628"/>
              </p:ext>
            </p:extLst>
          </p:nvPr>
        </p:nvGraphicFramePr>
        <p:xfrm>
          <a:off x="1148715" y="3102996"/>
          <a:ext cx="9677400" cy="1028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Treffen Sie unsere Hostessen und melden Sie sich im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Schatzsuche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Recyceltes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Kunsthandwerk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Mittagessen mit dem Team des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Trip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Glasboden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Pool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für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einen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Snack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Verstecken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&amp; Suchen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Abendessen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 Marmite Tanz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Zeit,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sich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verabschieden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d61d2b098f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401900" y="12887325"/>
            <a:ext cx="5916875" cy="76912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d61d2b098f_0_80"/>
          <p:cNvSpPr txBox="1"/>
          <p:nvPr/>
        </p:nvSpPr>
        <p:spPr>
          <a:xfrm>
            <a:off x="876300" y="1183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Donnerstag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84E033-3156-BB2A-8103-E24354DB5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27724"/>
              </p:ext>
            </p:extLst>
          </p:nvPr>
        </p:nvGraphicFramePr>
        <p:xfrm>
          <a:off x="876300" y="2865200"/>
          <a:ext cx="9677400" cy="1070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Treffen Sie unsere Hostessen und melden Sie sich im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Recycelte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Aktivität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Bleistiftchips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Origami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Mittagessen mit dem Team des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Otentik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Kreol-Lektion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Sandburgen-Wettbewerb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Pool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für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einen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Snack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Gesichtsbemalung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Abendessen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Geschichtenerzählen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Zeit,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sich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verabschieden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d5d4acd35_0_8"/>
          <p:cNvSpPr txBox="1"/>
          <p:nvPr/>
        </p:nvSpPr>
        <p:spPr>
          <a:xfrm>
            <a:off x="876300" y="2326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Freitag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g34d5d4acd35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5608" y="13210031"/>
            <a:ext cx="4794519" cy="75974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68360A-F0C3-8E3F-FD1B-A9962A6C1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29294"/>
              </p:ext>
            </p:extLst>
          </p:nvPr>
        </p:nvGraphicFramePr>
        <p:xfrm>
          <a:off x="876300" y="2796466"/>
          <a:ext cx="9677400" cy="1028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Treffen Sie unsere Hostessen und melden Sie sich im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Schatzsuche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Tischtennis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Mittagessen mit dem Team des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Blattmalerei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Salzteig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Pool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für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einen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Snack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Abendessen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musikalischer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Stuhl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Zeit,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sich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verabschieden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d5d4acd35_0_15"/>
          <p:cNvSpPr txBox="1"/>
          <p:nvPr/>
        </p:nvSpPr>
        <p:spPr>
          <a:xfrm>
            <a:off x="876300" y="0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Samstag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g34d5d4acd35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0143" y="13055088"/>
            <a:ext cx="5019210" cy="74204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C55D3D-D4DD-64F9-8E05-85D01BF26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04620"/>
              </p:ext>
            </p:extLst>
          </p:nvPr>
        </p:nvGraphicFramePr>
        <p:xfrm>
          <a:off x="876300" y="2293700"/>
          <a:ext cx="9677400" cy="1101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Treffen Sie unsere Hostessen und melden Sie sich im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10:30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Recycling-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Aktivität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Eigene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Tasche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herstellen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Gesichtsbemalung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Mittagessen mit dem Team des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Trip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Glasboden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Wasserpistolen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-Schlacht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Pool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für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einen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Snack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Henna-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Tätowierung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Abendessen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Mini-Disco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Zeit,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sich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verabschieden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d5d4acd35_0_21"/>
          <p:cNvSpPr txBox="1"/>
          <p:nvPr/>
        </p:nvSpPr>
        <p:spPr>
          <a:xfrm>
            <a:off x="876300" y="-253140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i="0" u="none" strike="noStrike" cap="none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Sonntag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g34d5d4acd35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6110" y="12990336"/>
            <a:ext cx="8254140" cy="76234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EAF4C3-C01D-CB52-EB75-B13D2FA4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64921"/>
              </p:ext>
            </p:extLst>
          </p:nvPr>
        </p:nvGraphicFramePr>
        <p:xfrm>
          <a:off x="876300" y="2619105"/>
          <a:ext cx="9677400" cy="9938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Treffen Sie unsere Hostessen und melden Sie sich im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Schatzsuche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Musical hat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Mittagessen mit dem Team des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Recycelte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Aktivität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Kunsthandwerk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Pool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 für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einen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Snack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Mini-yoga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Abendessen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mit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Lustige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Spiele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kid’s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Zeit,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sich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verabschieden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421</Words>
  <Application>Microsoft Office PowerPoint</Application>
  <PresentationFormat>Custom</PresentationFormat>
  <Paragraphs>176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Lato</vt:lpstr>
      <vt:lpstr>Lato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Kevin Seevathean  - Zilwa Attitude</cp:lastModifiedBy>
  <cp:revision>8</cp:revision>
  <dcterms:created xsi:type="dcterms:W3CDTF">2022-10-13T07:38:52Z</dcterms:created>
  <dcterms:modified xsi:type="dcterms:W3CDTF">2025-08-09T10:10:08Z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2022-10-13T00:00:00Z</vt:filetime>
  </property>
  <property fmtid="{D5CDD505-2E9C-101B-9397-08002B2CF9AE}" pid="5" name="Producer">
    <vt:lpwstr>Microsoft® Word for Microsoft 365</vt:lpwstr>
  </property>
</Properties>
</file>