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Lst>
  <p:notesMasterIdLst>
    <p:notesMasterId r:id="rId7"/>
  </p:notesMasterIdLst>
  <p:sldIdLst>
    <p:sldId id="256" r:id="rId5"/>
    <p:sldId id="257" r:id="rId6"/>
  </p:sldIdLst>
  <p:sldSz cx="7562850" cy="10688638"/>
  <p:notesSz cx="6858000" cy="9144000"/>
  <p:embeddedFontLst>
    <p:embeddedFont>
      <p:font typeface="Lato" panose="020F0502020204030203" pitchFamily="34" charset="0"/>
      <p:regular r:id="rId8"/>
      <p:bold r:id="rId9"/>
      <p:italic r:id="rId10"/>
      <p:boldItalic r:id="rId11"/>
    </p:embeddedFont>
    <p:embeddedFont>
      <p:font typeface="Lato Light" panose="020F0502020204030203" pitchFamily="34" charset="0"/>
      <p:regular r:id="rId12"/>
      <p:bold r:id="rId13"/>
      <p:italic r:id="rId14"/>
      <p:boldItalic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367">
          <p15:clr>
            <a:srgbClr val="747775"/>
          </p15:clr>
        </p15:guide>
        <p15:guide id="2" pos="2382">
          <p15:clr>
            <a:srgbClr val="747775"/>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6" roundtripDataSignature="AMtx7mgsyni5sKY1JVPBbJLbOxfEv78BI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3F7A5C-9264-4D12-A0FC-18545EDC2B2C}" v="3" dt="2025-10-17T17:12:38.3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2458" y="77"/>
      </p:cViewPr>
      <p:guideLst>
        <p:guide orient="horz" pos="3367"/>
        <p:guide pos="238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presProps" Target="presProps.xml"/><Relationship Id="rId2" Type="http://schemas.openxmlformats.org/officeDocument/2006/relationships/customXml" Target="../customXml/item2.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4.fntdata"/><Relationship Id="rId5" Type="http://schemas.openxmlformats.org/officeDocument/2006/relationships/slide" Target="slides/slide1.xml"/><Relationship Id="rId15" Type="http://schemas.openxmlformats.org/officeDocument/2006/relationships/font" Target="fonts/font8.fntdata"/><Relationship Id="rId10" Type="http://schemas.openxmlformats.org/officeDocument/2006/relationships/font" Target="fonts/font3.fntdata"/><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font" Target="fonts/font2.fntdata"/><Relationship Id="rId14" Type="http://schemas.openxmlformats.org/officeDocument/2006/relationships/font" Target="fonts/font7.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216410" y="685800"/>
            <a:ext cx="24258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7ab6cec983_0_5: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9" name="Google Shape;59;g37ab6cec983_0_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3"/>
          <p:cNvSpPr txBox="1">
            <a:spLocks noGrp="1"/>
          </p:cNvSpPr>
          <p:nvPr>
            <p:ph type="ctrTitle"/>
          </p:nvPr>
        </p:nvSpPr>
        <p:spPr>
          <a:xfrm>
            <a:off x="257783" y="1547391"/>
            <a:ext cx="7046400" cy="42657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3"/>
          <p:cNvSpPr txBox="1">
            <a:spLocks noGrp="1"/>
          </p:cNvSpPr>
          <p:nvPr>
            <p:ph type="subTitle" idx="1"/>
          </p:nvPr>
        </p:nvSpPr>
        <p:spPr>
          <a:xfrm>
            <a:off x="257776" y="5889935"/>
            <a:ext cx="7046400" cy="16473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3"/>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2"/>
          <p:cNvSpPr txBox="1">
            <a:spLocks noGrp="1"/>
          </p:cNvSpPr>
          <p:nvPr>
            <p:ph type="title" hasCustomPrompt="1"/>
          </p:nvPr>
        </p:nvSpPr>
        <p:spPr>
          <a:xfrm>
            <a:off x="257776" y="2298771"/>
            <a:ext cx="7046400" cy="4080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2"/>
          <p:cNvSpPr txBox="1">
            <a:spLocks noGrp="1"/>
          </p:cNvSpPr>
          <p:nvPr>
            <p:ph type="body" idx="1"/>
          </p:nvPr>
        </p:nvSpPr>
        <p:spPr>
          <a:xfrm>
            <a:off x="257776" y="6551017"/>
            <a:ext cx="7046400" cy="27033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47" name="Google Shape;47;p12"/>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3"/>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4"/>
          <p:cNvSpPr txBox="1">
            <a:spLocks noGrp="1"/>
          </p:cNvSpPr>
          <p:nvPr>
            <p:ph type="title"/>
          </p:nvPr>
        </p:nvSpPr>
        <p:spPr>
          <a:xfrm>
            <a:off x="257776" y="4469940"/>
            <a:ext cx="7046400" cy="17493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4"/>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5"/>
          <p:cNvSpPr txBox="1">
            <a:spLocks noGrp="1"/>
          </p:cNvSpPr>
          <p:nvPr>
            <p:ph type="title"/>
          </p:nvPr>
        </p:nvSpPr>
        <p:spPr>
          <a:xfrm>
            <a:off x="257776" y="924860"/>
            <a:ext cx="7046400" cy="11901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5"/>
          <p:cNvSpPr txBox="1">
            <a:spLocks noGrp="1"/>
          </p:cNvSpPr>
          <p:nvPr>
            <p:ph type="body" idx="1"/>
          </p:nvPr>
        </p:nvSpPr>
        <p:spPr>
          <a:xfrm>
            <a:off x="257776" y="2395097"/>
            <a:ext cx="7046400" cy="71001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9" name="Google Shape;19;p5"/>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6"/>
          <p:cNvSpPr txBox="1">
            <a:spLocks noGrp="1"/>
          </p:cNvSpPr>
          <p:nvPr>
            <p:ph type="title"/>
          </p:nvPr>
        </p:nvSpPr>
        <p:spPr>
          <a:xfrm>
            <a:off x="257776" y="924860"/>
            <a:ext cx="7046400" cy="11901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6"/>
          <p:cNvSpPr txBox="1">
            <a:spLocks noGrp="1"/>
          </p:cNvSpPr>
          <p:nvPr>
            <p:ph type="body" idx="1"/>
          </p:nvPr>
        </p:nvSpPr>
        <p:spPr>
          <a:xfrm>
            <a:off x="257776" y="2395097"/>
            <a:ext cx="3307800" cy="71001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3" name="Google Shape;23;p6"/>
          <p:cNvSpPr txBox="1">
            <a:spLocks noGrp="1"/>
          </p:cNvSpPr>
          <p:nvPr>
            <p:ph type="body" idx="2"/>
          </p:nvPr>
        </p:nvSpPr>
        <p:spPr>
          <a:xfrm>
            <a:off x="3996401" y="2395097"/>
            <a:ext cx="3307800" cy="71001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4" name="Google Shape;24;p6"/>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7"/>
          <p:cNvSpPr txBox="1">
            <a:spLocks noGrp="1"/>
          </p:cNvSpPr>
          <p:nvPr>
            <p:ph type="title"/>
          </p:nvPr>
        </p:nvSpPr>
        <p:spPr>
          <a:xfrm>
            <a:off x="257776" y="924860"/>
            <a:ext cx="7046400" cy="11901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7"/>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8"/>
          <p:cNvSpPr txBox="1">
            <a:spLocks noGrp="1"/>
          </p:cNvSpPr>
          <p:nvPr>
            <p:ph type="title"/>
          </p:nvPr>
        </p:nvSpPr>
        <p:spPr>
          <a:xfrm>
            <a:off x="257776" y="1154659"/>
            <a:ext cx="2322300" cy="15705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8"/>
          <p:cNvSpPr txBox="1">
            <a:spLocks noGrp="1"/>
          </p:cNvSpPr>
          <p:nvPr>
            <p:ph type="body" idx="1"/>
          </p:nvPr>
        </p:nvSpPr>
        <p:spPr>
          <a:xfrm>
            <a:off x="257776" y="2887895"/>
            <a:ext cx="2322300" cy="66075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31" name="Google Shape;31;p8"/>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9"/>
          <p:cNvSpPr txBox="1">
            <a:spLocks noGrp="1"/>
          </p:cNvSpPr>
          <p:nvPr>
            <p:ph type="title"/>
          </p:nvPr>
        </p:nvSpPr>
        <p:spPr>
          <a:xfrm>
            <a:off x="405437" y="935511"/>
            <a:ext cx="5266200" cy="85017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9"/>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0"/>
          <p:cNvSpPr/>
          <p:nvPr/>
        </p:nvSpPr>
        <p:spPr>
          <a:xfrm>
            <a:off x="3781050" y="-260"/>
            <a:ext cx="3781200" cy="106893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0"/>
          <p:cNvSpPr txBox="1">
            <a:spLocks noGrp="1"/>
          </p:cNvSpPr>
          <p:nvPr>
            <p:ph type="title"/>
          </p:nvPr>
        </p:nvSpPr>
        <p:spPr>
          <a:xfrm>
            <a:off x="219569" y="2562809"/>
            <a:ext cx="3345300" cy="30804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0"/>
          <p:cNvSpPr txBox="1">
            <a:spLocks noGrp="1"/>
          </p:cNvSpPr>
          <p:nvPr>
            <p:ph type="subTitle" idx="1"/>
          </p:nvPr>
        </p:nvSpPr>
        <p:spPr>
          <a:xfrm>
            <a:off x="219569" y="5825407"/>
            <a:ext cx="3345300" cy="25668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0"/>
          <p:cNvSpPr txBox="1">
            <a:spLocks noGrp="1"/>
          </p:cNvSpPr>
          <p:nvPr>
            <p:ph type="body" idx="2"/>
          </p:nvPr>
        </p:nvSpPr>
        <p:spPr>
          <a:xfrm>
            <a:off x="4084973" y="1504787"/>
            <a:ext cx="3173100" cy="7679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40" name="Google Shape;40;p10"/>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1"/>
          <p:cNvSpPr txBox="1">
            <a:spLocks noGrp="1"/>
          </p:cNvSpPr>
          <p:nvPr>
            <p:ph type="body" idx="1"/>
          </p:nvPr>
        </p:nvSpPr>
        <p:spPr>
          <a:xfrm>
            <a:off x="257776" y="8792066"/>
            <a:ext cx="4961100" cy="12576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1"/>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257776" y="924860"/>
            <a:ext cx="7046400" cy="11901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257776" y="2395097"/>
            <a:ext cx="7046400" cy="71001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2"/>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2159201" y="184025"/>
            <a:ext cx="3243675" cy="2298575"/>
          </a:xfrm>
          <a:prstGeom prst="rect">
            <a:avLst/>
          </a:prstGeom>
          <a:noFill/>
          <a:ln>
            <a:noFill/>
          </a:ln>
        </p:spPr>
      </p:pic>
      <p:sp>
        <p:nvSpPr>
          <p:cNvPr id="55" name="Google Shape;55;p1"/>
          <p:cNvSpPr txBox="1"/>
          <p:nvPr/>
        </p:nvSpPr>
        <p:spPr>
          <a:xfrm>
            <a:off x="284637" y="4217075"/>
            <a:ext cx="7052400" cy="4416600"/>
          </a:xfrm>
          <a:prstGeom prst="rect">
            <a:avLst/>
          </a:prstGeom>
          <a:noFill/>
          <a:ln>
            <a:noFill/>
          </a:ln>
        </p:spPr>
        <p:txBody>
          <a:bodyPr spcFirstLastPara="1" wrap="square" lIns="91425" tIns="91425" rIns="91425" bIns="91425" anchor="t" anchorCtr="0">
            <a:noAutofit/>
          </a:bodyPr>
          <a:lstStyle/>
          <a:p>
            <a:pPr marL="0" marR="0" lvl="0" indent="0" algn="just" rtl="0">
              <a:lnSpc>
                <a:spcPct val="115000"/>
              </a:lnSpc>
              <a:spcBef>
                <a:spcPts val="0"/>
              </a:spcBef>
              <a:spcAft>
                <a:spcPts val="0"/>
              </a:spcAft>
              <a:buClr>
                <a:srgbClr val="000000"/>
              </a:buClr>
              <a:buSzPts val="2000"/>
              <a:buFont typeface="Arial"/>
              <a:buNone/>
            </a:pPr>
            <a:r>
              <a:rPr lang="en" sz="2000" b="0" i="0" u="none" strike="noStrike" cap="none">
                <a:solidFill>
                  <a:srgbClr val="000000"/>
                </a:solidFill>
                <a:latin typeface="Lato"/>
                <a:ea typeface="Lato"/>
                <a:cs typeface="Lato"/>
                <a:sym typeface="Lato"/>
              </a:rPr>
              <a:t>Diwali or Deepawali, the festival of lights, is celebrated each year by all Mauritians of Hindu faith in spirit of unity and sharing. In joy and friendliness, families share a special dinner to commemorate the victory of good over evil, of light over darkness. We invite you to celebrate Diwali with us. If you want more information or if you want to visit the neighbouring villages and get the feel of a special Diwali Night, please contact the reception for booking of taxis*</a:t>
            </a:r>
            <a:endParaRPr sz="2000" b="0" i="0" u="none" strike="noStrike" cap="none">
              <a:solidFill>
                <a:srgbClr val="000000"/>
              </a:solidFill>
              <a:latin typeface="Lato"/>
              <a:ea typeface="Lato"/>
              <a:cs typeface="Lato"/>
              <a:sym typeface="Lato"/>
            </a:endParaRPr>
          </a:p>
          <a:p>
            <a:pPr marL="0" marR="0" lvl="0" indent="0" algn="just" rtl="0">
              <a:lnSpc>
                <a:spcPct val="100000"/>
              </a:lnSpc>
              <a:spcBef>
                <a:spcPts val="0"/>
              </a:spcBef>
              <a:spcAft>
                <a:spcPts val="0"/>
              </a:spcAft>
              <a:buClr>
                <a:srgbClr val="000000"/>
              </a:buClr>
              <a:buSzPts val="2000"/>
              <a:buFont typeface="Arial"/>
              <a:buNone/>
            </a:pPr>
            <a:endParaRPr sz="2000" b="0" i="0" u="none" strike="noStrike" cap="none">
              <a:solidFill>
                <a:srgbClr val="000000"/>
              </a:solidFill>
              <a:latin typeface="Lato"/>
              <a:ea typeface="Lato"/>
              <a:cs typeface="Lato"/>
              <a:sym typeface="Lato"/>
            </a:endParaRPr>
          </a:p>
          <a:p>
            <a:pPr marL="0" marR="0" lvl="0" indent="0" algn="r" rtl="0">
              <a:lnSpc>
                <a:spcPct val="100000"/>
              </a:lnSpc>
              <a:spcBef>
                <a:spcPts val="0"/>
              </a:spcBef>
              <a:spcAft>
                <a:spcPts val="0"/>
              </a:spcAft>
              <a:buClr>
                <a:srgbClr val="000000"/>
              </a:buClr>
              <a:buSzPts val="2000"/>
              <a:buFont typeface="Arial"/>
              <a:buNone/>
            </a:pPr>
            <a:r>
              <a:rPr lang="en" sz="2000" b="0" i="0" u="none" strike="noStrike" cap="none">
                <a:solidFill>
                  <a:srgbClr val="000000"/>
                </a:solidFill>
                <a:latin typeface="Lato"/>
                <a:ea typeface="Lato"/>
                <a:cs typeface="Lato"/>
                <a:sym typeface="Lato"/>
              </a:rPr>
              <a:t>at extra cost*</a:t>
            </a:r>
            <a:endParaRPr sz="2000" b="0" i="0" u="none" strike="noStrike" cap="none">
              <a:solidFill>
                <a:srgbClr val="000000"/>
              </a:solidFill>
              <a:latin typeface="Lato"/>
              <a:ea typeface="Lato"/>
              <a:cs typeface="Lato"/>
              <a:sym typeface="Lato"/>
            </a:endParaRPr>
          </a:p>
        </p:txBody>
      </p:sp>
      <p:sp>
        <p:nvSpPr>
          <p:cNvPr id="56" name="Google Shape;56;p1"/>
          <p:cNvSpPr txBox="1"/>
          <p:nvPr/>
        </p:nvSpPr>
        <p:spPr>
          <a:xfrm>
            <a:off x="1188" y="2757988"/>
            <a:ext cx="7559700" cy="1051427"/>
          </a:xfrm>
          <a:prstGeom prst="rect">
            <a:avLst/>
          </a:prstGeom>
          <a:noFill/>
          <a:ln>
            <a:noFill/>
          </a:ln>
        </p:spPr>
        <p:txBody>
          <a:bodyPr spcFirstLastPara="1" wrap="square" lIns="0" tIns="12050" rIns="0" bIns="0" anchor="t" anchorCtr="0">
            <a:spAutoFit/>
          </a:bodyPr>
          <a:lstStyle/>
          <a:p>
            <a:pPr marL="0" marR="0" lvl="0" indent="0" algn="ctr" rtl="0">
              <a:lnSpc>
                <a:spcPct val="115000"/>
              </a:lnSpc>
              <a:spcBef>
                <a:spcPts val="0"/>
              </a:spcBef>
              <a:spcAft>
                <a:spcPts val="0"/>
              </a:spcAft>
              <a:buClr>
                <a:srgbClr val="000000"/>
              </a:buClr>
              <a:buSzPts val="2400"/>
              <a:buFont typeface="Arial"/>
              <a:buNone/>
            </a:pPr>
            <a:r>
              <a:rPr lang="en" sz="3500" b="1" i="0" u="none" strike="noStrike" cap="none" dirty="0">
                <a:solidFill>
                  <a:srgbClr val="002060"/>
                </a:solidFill>
                <a:latin typeface="Lato"/>
                <a:ea typeface="Lato"/>
                <a:cs typeface="Lato"/>
                <a:sym typeface="Lato"/>
              </a:rPr>
              <a:t>DIWALI</a:t>
            </a:r>
            <a:endParaRPr sz="3500" b="1" i="0" u="none" strike="noStrike" cap="none" dirty="0">
              <a:solidFill>
                <a:srgbClr val="002060"/>
              </a:solidFill>
              <a:latin typeface="Lato"/>
              <a:ea typeface="Lato"/>
              <a:cs typeface="Lato"/>
              <a:sym typeface="Lato"/>
            </a:endParaRPr>
          </a:p>
          <a:p>
            <a:pPr marL="12700" marR="0" lvl="0" indent="0" algn="ctr" rtl="0">
              <a:lnSpc>
                <a:spcPct val="115000"/>
              </a:lnSpc>
              <a:spcBef>
                <a:spcPts val="95"/>
              </a:spcBef>
              <a:spcAft>
                <a:spcPts val="0"/>
              </a:spcAft>
              <a:buClr>
                <a:srgbClr val="000000"/>
              </a:buClr>
              <a:buSzPts val="2400"/>
              <a:buFont typeface="Arial"/>
              <a:buNone/>
            </a:pPr>
            <a:r>
              <a:rPr lang="en" sz="2300" b="1" i="0" u="none" strike="noStrike" cap="none" dirty="0">
                <a:solidFill>
                  <a:srgbClr val="E15730"/>
                </a:solidFill>
                <a:latin typeface="Lato"/>
                <a:ea typeface="Lato"/>
                <a:cs typeface="Lato"/>
                <a:sym typeface="Lato"/>
              </a:rPr>
              <a:t>MONDAY  20</a:t>
            </a:r>
            <a:r>
              <a:rPr lang="en" sz="2300" b="1" i="0" u="none" strike="noStrike" cap="none" baseline="30000" dirty="0">
                <a:solidFill>
                  <a:srgbClr val="E15730"/>
                </a:solidFill>
                <a:latin typeface="Lato"/>
                <a:ea typeface="Lato"/>
                <a:cs typeface="Lato"/>
                <a:sym typeface="Lato"/>
              </a:rPr>
              <a:t>TH</a:t>
            </a:r>
            <a:r>
              <a:rPr lang="en" sz="2300" b="1" i="0" u="none" strike="noStrike" cap="none" dirty="0">
                <a:solidFill>
                  <a:srgbClr val="E15730"/>
                </a:solidFill>
                <a:latin typeface="Lato"/>
                <a:ea typeface="Lato"/>
                <a:cs typeface="Lato"/>
                <a:sym typeface="Lato"/>
              </a:rPr>
              <a:t> OCTOBER</a:t>
            </a:r>
            <a:endParaRPr sz="3200" b="1" i="0" u="none" strike="noStrike" cap="none" dirty="0">
              <a:solidFill>
                <a:srgbClr val="002060"/>
              </a:solidFill>
              <a:latin typeface="Lato"/>
              <a:ea typeface="Lato"/>
              <a:cs typeface="Lato"/>
              <a:sym typeface="Lat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g37ab6cec983_0_5"/>
          <p:cNvPicPr preferRelativeResize="0"/>
          <p:nvPr/>
        </p:nvPicPr>
        <p:blipFill rotWithShape="1">
          <a:blip r:embed="rId3">
            <a:alphaModFix/>
          </a:blip>
          <a:srcRect/>
          <a:stretch/>
        </p:blipFill>
        <p:spPr>
          <a:xfrm>
            <a:off x="2159138" y="231449"/>
            <a:ext cx="3243675" cy="2298575"/>
          </a:xfrm>
          <a:prstGeom prst="rect">
            <a:avLst/>
          </a:prstGeom>
          <a:noFill/>
          <a:ln>
            <a:noFill/>
          </a:ln>
        </p:spPr>
      </p:pic>
      <p:sp>
        <p:nvSpPr>
          <p:cNvPr id="62" name="Google Shape;62;g37ab6cec983_0_5"/>
          <p:cNvSpPr txBox="1"/>
          <p:nvPr/>
        </p:nvSpPr>
        <p:spPr>
          <a:xfrm>
            <a:off x="1188" y="2757988"/>
            <a:ext cx="7559700" cy="1051427"/>
          </a:xfrm>
          <a:prstGeom prst="rect">
            <a:avLst/>
          </a:prstGeom>
          <a:noFill/>
          <a:ln>
            <a:noFill/>
          </a:ln>
        </p:spPr>
        <p:txBody>
          <a:bodyPr spcFirstLastPara="1" wrap="square" lIns="0" tIns="12050" rIns="0" bIns="0" anchor="t" anchorCtr="0">
            <a:spAutoFit/>
          </a:bodyPr>
          <a:lstStyle/>
          <a:p>
            <a:pPr marL="0" marR="0" lvl="0" indent="0" algn="ctr" rtl="0">
              <a:lnSpc>
                <a:spcPct val="115000"/>
              </a:lnSpc>
              <a:spcBef>
                <a:spcPts val="0"/>
              </a:spcBef>
              <a:spcAft>
                <a:spcPts val="0"/>
              </a:spcAft>
              <a:buClr>
                <a:srgbClr val="000000"/>
              </a:buClr>
              <a:buSzPts val="2400"/>
              <a:buFont typeface="Arial"/>
              <a:buNone/>
            </a:pPr>
            <a:r>
              <a:rPr lang="en" sz="3500" b="1" i="0" u="none" strike="noStrike" cap="none" dirty="0">
                <a:solidFill>
                  <a:srgbClr val="002060"/>
                </a:solidFill>
                <a:latin typeface="Lato"/>
                <a:ea typeface="Lato"/>
                <a:cs typeface="Lato"/>
                <a:sym typeface="Lato"/>
              </a:rPr>
              <a:t>DIWALI</a:t>
            </a:r>
            <a:endParaRPr sz="3500" b="1" i="0" u="none" strike="noStrike" cap="none" dirty="0">
              <a:solidFill>
                <a:srgbClr val="002060"/>
              </a:solidFill>
              <a:latin typeface="Lato"/>
              <a:ea typeface="Lato"/>
              <a:cs typeface="Lato"/>
              <a:sym typeface="Lato"/>
            </a:endParaRPr>
          </a:p>
          <a:p>
            <a:pPr marL="12700" marR="0" lvl="0" indent="0" algn="ctr" rtl="0">
              <a:lnSpc>
                <a:spcPct val="115000"/>
              </a:lnSpc>
              <a:spcBef>
                <a:spcPts val="95"/>
              </a:spcBef>
              <a:spcAft>
                <a:spcPts val="0"/>
              </a:spcAft>
              <a:buClr>
                <a:srgbClr val="000000"/>
              </a:buClr>
              <a:buSzPts val="2400"/>
              <a:buFont typeface="Arial"/>
              <a:buNone/>
            </a:pPr>
            <a:r>
              <a:rPr lang="en" sz="2300" b="1" i="0" u="none" strike="noStrike" cap="none" dirty="0">
                <a:solidFill>
                  <a:srgbClr val="E15730"/>
                </a:solidFill>
                <a:latin typeface="Lato"/>
                <a:ea typeface="Lato"/>
                <a:cs typeface="Lato"/>
                <a:sym typeface="Lato"/>
              </a:rPr>
              <a:t>MONDAY  20</a:t>
            </a:r>
            <a:r>
              <a:rPr lang="en" sz="2300" b="1" i="0" u="none" strike="noStrike" cap="none" baseline="30000" dirty="0">
                <a:solidFill>
                  <a:srgbClr val="E15730"/>
                </a:solidFill>
                <a:latin typeface="Lato"/>
                <a:ea typeface="Lato"/>
                <a:cs typeface="Lato"/>
                <a:sym typeface="Lato"/>
              </a:rPr>
              <a:t>TH</a:t>
            </a:r>
            <a:r>
              <a:rPr lang="en" sz="2300" b="1" i="0" u="none" strike="noStrike" cap="none" dirty="0">
                <a:solidFill>
                  <a:srgbClr val="E15730"/>
                </a:solidFill>
                <a:latin typeface="Lato"/>
                <a:ea typeface="Lato"/>
                <a:cs typeface="Lato"/>
                <a:sym typeface="Lato"/>
              </a:rPr>
              <a:t> </a:t>
            </a:r>
            <a:r>
              <a:rPr lang="en" sz="2300" b="1" dirty="0">
                <a:solidFill>
                  <a:srgbClr val="E15730"/>
                </a:solidFill>
                <a:latin typeface="Lato"/>
                <a:ea typeface="Lato"/>
                <a:cs typeface="Lato"/>
                <a:sym typeface="Lato"/>
              </a:rPr>
              <a:t>OCTOBER</a:t>
            </a:r>
            <a:endParaRPr sz="3200" b="1" i="0" u="none" strike="noStrike" cap="none" dirty="0">
              <a:solidFill>
                <a:srgbClr val="002060"/>
              </a:solidFill>
              <a:latin typeface="Lato"/>
              <a:ea typeface="Lato"/>
              <a:cs typeface="Lato"/>
              <a:sym typeface="Lato"/>
            </a:endParaRPr>
          </a:p>
        </p:txBody>
      </p:sp>
      <p:sp>
        <p:nvSpPr>
          <p:cNvPr id="63" name="Google Shape;63;g37ab6cec983_0_5"/>
          <p:cNvSpPr txBox="1"/>
          <p:nvPr/>
        </p:nvSpPr>
        <p:spPr>
          <a:xfrm>
            <a:off x="334575" y="3766801"/>
            <a:ext cx="6892800" cy="6332100"/>
          </a:xfrm>
          <a:prstGeom prst="rect">
            <a:avLst/>
          </a:prstGeom>
          <a:noFill/>
          <a:ln>
            <a:noFill/>
          </a:ln>
        </p:spPr>
        <p:txBody>
          <a:bodyPr spcFirstLastPara="1" wrap="square" lIns="91425" tIns="91425" rIns="91425" bIns="91425" anchor="t" anchorCtr="0">
            <a:noAutofit/>
          </a:bodyPr>
          <a:lstStyle/>
          <a:p>
            <a:pPr>
              <a:lnSpc>
                <a:spcPct val="150000"/>
              </a:lnSpc>
              <a:buSzPts val="1800"/>
            </a:pPr>
            <a:r>
              <a:rPr lang="en" sz="1800" i="0" u="none" strike="noStrike" cap="none" dirty="0">
                <a:solidFill>
                  <a:srgbClr val="000000"/>
                </a:solidFill>
                <a:latin typeface="Lato"/>
                <a:ea typeface="Lato"/>
                <a:cs typeface="Lato"/>
                <a:sym typeface="Lato"/>
              </a:rPr>
              <a:t>09:30      </a:t>
            </a:r>
            <a:r>
              <a:rPr lang="en-GB" sz="1800" i="0" u="none" strike="noStrike" cap="none" dirty="0">
                <a:solidFill>
                  <a:srgbClr val="000000"/>
                </a:solidFill>
                <a:latin typeface="Lato"/>
                <a:ea typeface="Lato"/>
                <a:cs typeface="Lato"/>
                <a:sym typeface="Lato"/>
              </a:rPr>
              <a:t>   </a:t>
            </a:r>
            <a:r>
              <a:rPr lang="en-GB" sz="1800" dirty="0">
                <a:latin typeface="Lato"/>
                <a:ea typeface="Lato"/>
                <a:cs typeface="Lato"/>
                <a:sym typeface="Lato"/>
              </a:rPr>
              <a:t>Diwali traditional light painting</a:t>
            </a:r>
            <a:endParaRPr lang="en" sz="1800" i="0" u="none" strike="noStrike" cap="none" dirty="0">
              <a:solidFill>
                <a:srgbClr val="000000"/>
              </a:solidFill>
              <a:latin typeface="Lato"/>
              <a:ea typeface="Lato"/>
              <a:cs typeface="Lato"/>
              <a:sym typeface="Lato"/>
            </a:endParaRPr>
          </a:p>
          <a:p>
            <a:pPr marL="0" marR="0" lvl="0" indent="0" algn="l" rtl="0">
              <a:lnSpc>
                <a:spcPct val="150000"/>
              </a:lnSpc>
              <a:spcBef>
                <a:spcPts val="0"/>
              </a:spcBef>
              <a:spcAft>
                <a:spcPts val="0"/>
              </a:spcAft>
              <a:buClr>
                <a:srgbClr val="000000"/>
              </a:buClr>
              <a:buSzPts val="1800"/>
              <a:buFont typeface="Arial"/>
              <a:buNone/>
            </a:pPr>
            <a:r>
              <a:rPr lang="en" sz="1800" i="0" u="none" strike="noStrike" cap="none" dirty="0">
                <a:solidFill>
                  <a:srgbClr val="000000"/>
                </a:solidFill>
                <a:latin typeface="Lato"/>
                <a:ea typeface="Lato"/>
                <a:cs typeface="Lato"/>
                <a:sym typeface="Lato"/>
              </a:rPr>
              <a:t>10:00         Walk to the Indien Temple ( meeting at reception )</a:t>
            </a:r>
          </a:p>
          <a:p>
            <a:pPr marL="0" marR="0" lvl="0" indent="0" algn="l" rtl="0">
              <a:lnSpc>
                <a:spcPct val="150000"/>
              </a:lnSpc>
              <a:spcBef>
                <a:spcPts val="0"/>
              </a:spcBef>
              <a:spcAft>
                <a:spcPts val="0"/>
              </a:spcAft>
              <a:buClr>
                <a:srgbClr val="000000"/>
              </a:buClr>
              <a:buSzPts val="1800"/>
              <a:buFont typeface="Arial"/>
              <a:buNone/>
            </a:pPr>
            <a:r>
              <a:rPr lang="en" sz="1800" i="0" u="none" strike="noStrike" cap="none" dirty="0">
                <a:solidFill>
                  <a:srgbClr val="000000"/>
                </a:solidFill>
                <a:latin typeface="Lato"/>
                <a:ea typeface="Lato"/>
                <a:cs typeface="Lato"/>
                <a:sym typeface="Lato"/>
              </a:rPr>
              <a:t>10:30 	   Henna Tattoo</a:t>
            </a:r>
            <a:endParaRPr sz="1800" i="0" u="none" strike="noStrike" cap="none" dirty="0">
              <a:solidFill>
                <a:srgbClr val="000000"/>
              </a:solidFill>
              <a:latin typeface="Lato"/>
              <a:ea typeface="Lato"/>
              <a:cs typeface="Lato"/>
              <a:sym typeface="Lato"/>
            </a:endParaRPr>
          </a:p>
          <a:p>
            <a:pPr lvl="0">
              <a:lnSpc>
                <a:spcPct val="150000"/>
              </a:lnSpc>
              <a:buSzPts val="1800"/>
            </a:pPr>
            <a:r>
              <a:rPr lang="en" sz="1800" i="0" u="none" strike="noStrike" cap="none" dirty="0">
                <a:solidFill>
                  <a:srgbClr val="000000"/>
                </a:solidFill>
                <a:latin typeface="Lato"/>
                <a:ea typeface="Lato"/>
                <a:cs typeface="Lato"/>
                <a:sym typeface="Lato"/>
              </a:rPr>
              <a:t>10:30 	   </a:t>
            </a:r>
            <a:r>
              <a:rPr lang="en" sz="1800" dirty="0">
                <a:latin typeface="Lato"/>
                <a:ea typeface="Lato"/>
                <a:cs typeface="Lato"/>
                <a:sym typeface="Lato"/>
              </a:rPr>
              <a:t>Glass bottom boat </a:t>
            </a:r>
            <a:r>
              <a:rPr lang="en" sz="1800" i="0" u="none" strike="noStrike" cap="none" dirty="0">
                <a:solidFill>
                  <a:srgbClr val="000000"/>
                </a:solidFill>
                <a:latin typeface="Lato"/>
                <a:ea typeface="Lato"/>
                <a:cs typeface="Lato"/>
                <a:sym typeface="Lato"/>
              </a:rPr>
              <a:t>*</a:t>
            </a:r>
            <a:endParaRPr sz="1800" i="0" u="none" strike="noStrike" cap="none" dirty="0">
              <a:solidFill>
                <a:srgbClr val="000000"/>
              </a:solidFill>
              <a:latin typeface="Lato"/>
              <a:ea typeface="Lato"/>
              <a:cs typeface="Lato"/>
              <a:sym typeface="Lato"/>
            </a:endParaRPr>
          </a:p>
          <a:p>
            <a:pPr marL="0" marR="0" lvl="0" indent="0" algn="l" rtl="0">
              <a:lnSpc>
                <a:spcPct val="150000"/>
              </a:lnSpc>
              <a:spcBef>
                <a:spcPts val="0"/>
              </a:spcBef>
              <a:spcAft>
                <a:spcPts val="0"/>
              </a:spcAft>
              <a:buClr>
                <a:srgbClr val="000000"/>
              </a:buClr>
              <a:buSzPts val="1800"/>
              <a:buFont typeface="Arial"/>
              <a:buNone/>
            </a:pPr>
            <a:r>
              <a:rPr lang="en" sz="1800" i="0" u="none" strike="noStrike" cap="none" dirty="0">
                <a:solidFill>
                  <a:srgbClr val="000000"/>
                </a:solidFill>
                <a:latin typeface="Lato"/>
                <a:ea typeface="Lato"/>
                <a:cs typeface="Lato"/>
                <a:sym typeface="Lato"/>
              </a:rPr>
              <a:t>11:00 	   Aqua gym</a:t>
            </a:r>
            <a:endParaRPr sz="1800" i="0" u="none" strike="noStrike" cap="none" dirty="0">
              <a:solidFill>
                <a:srgbClr val="000000"/>
              </a:solidFill>
              <a:latin typeface="Lato"/>
              <a:ea typeface="Lato"/>
              <a:cs typeface="Lato"/>
              <a:sym typeface="Lato"/>
            </a:endParaRPr>
          </a:p>
          <a:p>
            <a:pPr marL="0" marR="0" lvl="0" indent="0" algn="l" rtl="0">
              <a:lnSpc>
                <a:spcPct val="150000"/>
              </a:lnSpc>
              <a:spcBef>
                <a:spcPts val="0"/>
              </a:spcBef>
              <a:spcAft>
                <a:spcPts val="0"/>
              </a:spcAft>
              <a:buClr>
                <a:srgbClr val="000000"/>
              </a:buClr>
              <a:buSzPts val="1800"/>
              <a:buFont typeface="Arial"/>
              <a:buNone/>
            </a:pPr>
            <a:r>
              <a:rPr lang="en" sz="1800" i="0" u="none" strike="noStrike" cap="none" dirty="0">
                <a:solidFill>
                  <a:srgbClr val="000000"/>
                </a:solidFill>
                <a:latin typeface="Lato"/>
                <a:ea typeface="Lato"/>
                <a:cs typeface="Lato"/>
                <a:sym typeface="Lato"/>
              </a:rPr>
              <a:t>12:00 	   Coconut tasting at The Shaker Bar</a:t>
            </a:r>
            <a:endParaRPr sz="1800" i="0" u="none" strike="noStrike" cap="none" dirty="0">
              <a:solidFill>
                <a:srgbClr val="000000"/>
              </a:solidFill>
              <a:latin typeface="Lato"/>
              <a:ea typeface="Lato"/>
              <a:cs typeface="Lato"/>
              <a:sym typeface="Lato"/>
            </a:endParaRPr>
          </a:p>
          <a:p>
            <a:pPr marL="0" marR="0" lvl="0" indent="0" algn="l" rtl="0">
              <a:lnSpc>
                <a:spcPct val="150000"/>
              </a:lnSpc>
              <a:spcBef>
                <a:spcPts val="0"/>
              </a:spcBef>
              <a:spcAft>
                <a:spcPts val="0"/>
              </a:spcAft>
              <a:buClr>
                <a:srgbClr val="000000"/>
              </a:buClr>
              <a:buSzPts val="1800"/>
              <a:buFont typeface="Arial"/>
              <a:buNone/>
            </a:pPr>
            <a:r>
              <a:rPr lang="en" sz="1800" dirty="0">
                <a:latin typeface="Lato"/>
                <a:ea typeface="Lato"/>
                <a:cs typeface="Lato"/>
                <a:sym typeface="Lato"/>
              </a:rPr>
              <a:t>15</a:t>
            </a:r>
            <a:r>
              <a:rPr lang="en" sz="1800" i="0" u="none" strike="noStrike" cap="none" dirty="0">
                <a:solidFill>
                  <a:srgbClr val="000000"/>
                </a:solidFill>
                <a:latin typeface="Lato"/>
                <a:ea typeface="Lato"/>
                <a:cs typeface="Lato"/>
                <a:sym typeface="Lato"/>
              </a:rPr>
              <a:t>:00  	   Indian dress demonstration (Saree &amp; Kurta) and</a:t>
            </a:r>
          </a:p>
          <a:p>
            <a:pPr marL="0" marR="0" lvl="0" indent="0" algn="l" rtl="0">
              <a:lnSpc>
                <a:spcPct val="150000"/>
              </a:lnSpc>
              <a:spcBef>
                <a:spcPts val="0"/>
              </a:spcBef>
              <a:spcAft>
                <a:spcPts val="0"/>
              </a:spcAft>
              <a:buClr>
                <a:srgbClr val="000000"/>
              </a:buClr>
              <a:buSzPts val="1800"/>
              <a:buFont typeface="Arial"/>
              <a:buNone/>
            </a:pPr>
            <a:r>
              <a:rPr lang="en" sz="1800" dirty="0">
                <a:latin typeface="Lato"/>
                <a:ea typeface="Lato"/>
                <a:cs typeface="Lato"/>
                <a:sym typeface="Lato"/>
              </a:rPr>
              <a:t>                   </a:t>
            </a:r>
            <a:r>
              <a:rPr lang="en" sz="1800" i="0" u="none" strike="noStrike" cap="none" dirty="0">
                <a:solidFill>
                  <a:srgbClr val="000000"/>
                </a:solidFill>
                <a:latin typeface="Lato"/>
                <a:ea typeface="Lato"/>
                <a:cs typeface="Lato"/>
                <a:sym typeface="Lato"/>
              </a:rPr>
              <a:t>photo shooting</a:t>
            </a:r>
            <a:endParaRPr sz="1800" i="0" u="none" strike="noStrike" cap="none" dirty="0">
              <a:solidFill>
                <a:srgbClr val="000000"/>
              </a:solidFill>
              <a:latin typeface="Lato"/>
              <a:ea typeface="Lato"/>
              <a:cs typeface="Lato"/>
              <a:sym typeface="Lato"/>
            </a:endParaRPr>
          </a:p>
          <a:p>
            <a:pPr marL="0" marR="0" lvl="0" indent="0" algn="l" rtl="0">
              <a:lnSpc>
                <a:spcPct val="150000"/>
              </a:lnSpc>
              <a:spcBef>
                <a:spcPts val="0"/>
              </a:spcBef>
              <a:spcAft>
                <a:spcPts val="0"/>
              </a:spcAft>
              <a:buClr>
                <a:srgbClr val="000000"/>
              </a:buClr>
              <a:buSzPts val="1800"/>
              <a:buFont typeface="Arial"/>
              <a:buNone/>
            </a:pPr>
            <a:r>
              <a:rPr lang="en" sz="1800" dirty="0">
                <a:latin typeface="Lato"/>
                <a:ea typeface="Lato"/>
                <a:cs typeface="Lato"/>
                <a:sym typeface="Lato"/>
              </a:rPr>
              <a:t>16</a:t>
            </a:r>
            <a:r>
              <a:rPr lang="en" sz="1800" i="0" u="none" strike="noStrike" cap="none" dirty="0">
                <a:solidFill>
                  <a:srgbClr val="000000"/>
                </a:solidFill>
                <a:latin typeface="Lato"/>
                <a:ea typeface="Lato"/>
                <a:cs typeface="Lato"/>
                <a:sym typeface="Lato"/>
              </a:rPr>
              <a:t>:00 	   Bocce ball tournament RDV at The Shaker Bar</a:t>
            </a:r>
            <a:endParaRPr sz="1800" i="0" u="none" strike="noStrike" cap="none" dirty="0">
              <a:solidFill>
                <a:srgbClr val="000000"/>
              </a:solidFill>
              <a:latin typeface="Lato"/>
              <a:ea typeface="Lato"/>
              <a:cs typeface="Lato"/>
              <a:sym typeface="Lato"/>
            </a:endParaRPr>
          </a:p>
          <a:p>
            <a:pPr marL="0" marR="0" lvl="0" indent="0" algn="l" rtl="0">
              <a:lnSpc>
                <a:spcPct val="150000"/>
              </a:lnSpc>
              <a:spcBef>
                <a:spcPts val="0"/>
              </a:spcBef>
              <a:spcAft>
                <a:spcPts val="0"/>
              </a:spcAft>
              <a:buClr>
                <a:srgbClr val="000000"/>
              </a:buClr>
              <a:buSzPts val="1800"/>
              <a:buFont typeface="Arial"/>
              <a:buNone/>
            </a:pPr>
            <a:r>
              <a:rPr lang="en" sz="1800" dirty="0">
                <a:latin typeface="Lato"/>
                <a:ea typeface="Lato"/>
                <a:cs typeface="Lato"/>
                <a:sym typeface="Lato"/>
              </a:rPr>
              <a:t>18</a:t>
            </a:r>
            <a:r>
              <a:rPr lang="en" sz="1800" i="0" u="none" strike="noStrike" cap="none" dirty="0">
                <a:solidFill>
                  <a:srgbClr val="000000"/>
                </a:solidFill>
                <a:latin typeface="Lato"/>
                <a:ea typeface="Lato"/>
                <a:cs typeface="Lato"/>
                <a:sym typeface="Lato"/>
              </a:rPr>
              <a:t>:00  	   Lights ritual ceremony  </a:t>
            </a:r>
            <a:endParaRPr sz="1800" i="0" u="none" strike="noStrike" cap="none" dirty="0">
              <a:solidFill>
                <a:srgbClr val="000000"/>
              </a:solidFill>
              <a:latin typeface="Lato"/>
              <a:ea typeface="Lato"/>
              <a:cs typeface="Lato"/>
              <a:sym typeface="Lato"/>
            </a:endParaRPr>
          </a:p>
          <a:p>
            <a:pPr marL="0" marR="0" lvl="0" indent="0" algn="l" rtl="0">
              <a:lnSpc>
                <a:spcPct val="150000"/>
              </a:lnSpc>
              <a:spcBef>
                <a:spcPts val="0"/>
              </a:spcBef>
              <a:spcAft>
                <a:spcPts val="0"/>
              </a:spcAft>
              <a:buClr>
                <a:srgbClr val="000000"/>
              </a:buClr>
              <a:buSzPts val="1100"/>
              <a:buFont typeface="Arial"/>
              <a:buNone/>
            </a:pPr>
            <a:r>
              <a:rPr lang="en" sz="1800" dirty="0">
                <a:latin typeface="Lato"/>
                <a:ea typeface="Lato"/>
                <a:cs typeface="Lato"/>
                <a:sym typeface="Lato"/>
              </a:rPr>
              <a:t>19</a:t>
            </a:r>
            <a:r>
              <a:rPr lang="en" sz="1800" i="0" u="none" strike="noStrike" cap="none" dirty="0">
                <a:solidFill>
                  <a:srgbClr val="000000"/>
                </a:solidFill>
                <a:latin typeface="Lato"/>
                <a:ea typeface="Lato"/>
                <a:cs typeface="Lato"/>
                <a:sym typeface="Lato"/>
              </a:rPr>
              <a:t>:00 	   Indian Buffet at the Le Cap restaurant </a:t>
            </a:r>
            <a:endParaRPr sz="1800" i="0" u="none" strike="noStrike" cap="none" dirty="0">
              <a:solidFill>
                <a:srgbClr val="000000"/>
              </a:solidFill>
              <a:latin typeface="Lato"/>
              <a:ea typeface="Lato"/>
              <a:cs typeface="Lato"/>
              <a:sym typeface="Lato"/>
            </a:endParaRPr>
          </a:p>
          <a:p>
            <a:pPr marL="0" marR="0" lvl="0" indent="0" algn="l" rtl="0">
              <a:lnSpc>
                <a:spcPct val="150000"/>
              </a:lnSpc>
              <a:spcBef>
                <a:spcPts val="0"/>
              </a:spcBef>
              <a:spcAft>
                <a:spcPts val="0"/>
              </a:spcAft>
              <a:buClr>
                <a:srgbClr val="000000"/>
              </a:buClr>
              <a:buSzPts val="1100"/>
              <a:buFont typeface="Arial"/>
              <a:buNone/>
            </a:pPr>
            <a:r>
              <a:rPr lang="en" sz="1800" dirty="0">
                <a:latin typeface="Lato"/>
                <a:ea typeface="Lato"/>
                <a:cs typeface="Lato"/>
                <a:sym typeface="Lato"/>
              </a:rPr>
              <a:t>20</a:t>
            </a:r>
            <a:r>
              <a:rPr lang="en" sz="1800" i="0" u="none" strike="noStrike" cap="none" dirty="0">
                <a:solidFill>
                  <a:srgbClr val="000000"/>
                </a:solidFill>
                <a:latin typeface="Lato"/>
                <a:ea typeface="Lato"/>
                <a:cs typeface="Lato"/>
                <a:sym typeface="Lato"/>
              </a:rPr>
              <a:t>:30 	   Traditional Show</a:t>
            </a:r>
            <a:endParaRPr sz="1800" i="0" u="none" strike="noStrike" cap="none" dirty="0">
              <a:solidFill>
                <a:srgbClr val="000000"/>
              </a:solidFill>
              <a:latin typeface="Lato"/>
              <a:ea typeface="Lato"/>
              <a:cs typeface="Lato"/>
              <a:sym typeface="Lato"/>
            </a:endParaRPr>
          </a:p>
          <a:p>
            <a:pPr marL="0" marR="0" lvl="0" indent="0" algn="l" rtl="0">
              <a:lnSpc>
                <a:spcPct val="150000"/>
              </a:lnSpc>
              <a:spcBef>
                <a:spcPts val="0"/>
              </a:spcBef>
              <a:spcAft>
                <a:spcPts val="0"/>
              </a:spcAft>
              <a:buClr>
                <a:srgbClr val="000000"/>
              </a:buClr>
              <a:buSzPts val="1100"/>
              <a:buFont typeface="Arial"/>
              <a:buNone/>
            </a:pPr>
            <a:r>
              <a:rPr lang="en" sz="1800" dirty="0">
                <a:latin typeface="Lato"/>
                <a:ea typeface="Lato"/>
                <a:cs typeface="Lato"/>
                <a:sym typeface="Lato"/>
              </a:rPr>
              <a:t>21</a:t>
            </a:r>
            <a:r>
              <a:rPr lang="en" sz="1800" i="0" u="none" strike="noStrike" cap="none" dirty="0">
                <a:solidFill>
                  <a:srgbClr val="000000"/>
                </a:solidFill>
                <a:latin typeface="Lato"/>
                <a:ea typeface="Lato"/>
                <a:cs typeface="Lato"/>
                <a:sym typeface="Lato"/>
              </a:rPr>
              <a:t>:30 	   Dance Music </a:t>
            </a:r>
          </a:p>
          <a:p>
            <a:pPr marL="0" marR="0" lvl="0" indent="0" algn="l" rtl="0">
              <a:lnSpc>
                <a:spcPct val="150000"/>
              </a:lnSpc>
              <a:spcBef>
                <a:spcPts val="0"/>
              </a:spcBef>
              <a:spcAft>
                <a:spcPts val="0"/>
              </a:spcAft>
              <a:buClr>
                <a:srgbClr val="000000"/>
              </a:buClr>
              <a:buSzPts val="1100"/>
              <a:buFont typeface="Arial"/>
              <a:buNone/>
            </a:pPr>
            <a:r>
              <a:rPr lang="en" sz="1800" b="0" i="0" u="none" strike="noStrike" cap="none" dirty="0">
                <a:solidFill>
                  <a:srgbClr val="E15730"/>
                </a:solidFill>
                <a:latin typeface="Lato"/>
                <a:ea typeface="Lato"/>
                <a:cs typeface="Lato"/>
                <a:sym typeface="Lato"/>
              </a:rPr>
              <a:t>Note : </a:t>
            </a:r>
            <a:r>
              <a:rPr lang="en-GB" sz="1800" dirty="0">
                <a:solidFill>
                  <a:srgbClr val="E15730"/>
                </a:solidFill>
                <a:latin typeface="Lato"/>
                <a:ea typeface="Lato"/>
                <a:cs typeface="Lato"/>
                <a:sym typeface="Lato"/>
              </a:rPr>
              <a:t>For all activities marked with an asterisk "*", it is necessary to make a reservation with the nautical hut.</a:t>
            </a:r>
            <a:endParaRPr sz="1800" b="0" i="0" u="none" strike="noStrike" cap="none" dirty="0">
              <a:solidFill>
                <a:srgbClr val="000000"/>
              </a:solidFill>
              <a:latin typeface="Lato Light"/>
              <a:ea typeface="Lato Light"/>
              <a:cs typeface="Lato Light"/>
              <a:sym typeface="Lato Light"/>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000000"/>
              </a:solidFill>
              <a:latin typeface="Lato Light"/>
              <a:ea typeface="Lato Light"/>
              <a:cs typeface="Lato Light"/>
              <a:sym typeface="Lato Light"/>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000000"/>
              </a:solidFill>
              <a:latin typeface="Lato Light"/>
              <a:ea typeface="Lato Light"/>
              <a:cs typeface="Lato Light"/>
              <a:sym typeface="Lato Light"/>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000000"/>
              </a:solidFill>
              <a:latin typeface="Lato Light"/>
              <a:ea typeface="Lato Light"/>
              <a:cs typeface="Lato Light"/>
              <a:sym typeface="Lato Light"/>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000000"/>
              </a:solidFill>
              <a:latin typeface="Lato Light"/>
              <a:ea typeface="Lato Light"/>
              <a:cs typeface="Lato Light"/>
              <a:sym typeface="Lato Light"/>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644CB026CCB834686E2919742AE0D89" ma:contentTypeVersion="5" ma:contentTypeDescription="Create a new document." ma:contentTypeScope="" ma:versionID="377fe2925a206daf5eb2e27ff568c763">
  <xsd:schema xmlns:xsd="http://www.w3.org/2001/XMLSchema" xmlns:xs="http://www.w3.org/2001/XMLSchema" xmlns:p="http://schemas.microsoft.com/office/2006/metadata/properties" xmlns:ns3="adf8cf0b-0d28-4aa2-abb8-6ce2e0d35e21" targetNamespace="http://schemas.microsoft.com/office/2006/metadata/properties" ma:root="true" ma:fieldsID="5f64cc4ec144d36dbc4f34022cc9b647" ns3:_="">
    <xsd:import namespace="adf8cf0b-0d28-4aa2-abb8-6ce2e0d35e21"/>
    <xsd:element name="properties">
      <xsd:complexType>
        <xsd:sequence>
          <xsd:element name="documentManagement">
            <xsd:complexType>
              <xsd:all>
                <xsd:element ref="ns3:MediaServiceMetadata" minOccurs="0"/>
                <xsd:element ref="ns3:MediaServiceFastMetadata" minOccurs="0"/>
                <xsd:element ref="ns3:MediaServiceSearchProperties" minOccurs="0"/>
                <xsd:element ref="ns3:MediaServiceDateTaken"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f8cf0b-0d28-4aa2-abb8-6ce2e0d35e2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_activity" ma:index="12"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adf8cf0b-0d28-4aa2-abb8-6ce2e0d35e21" xsi:nil="true"/>
  </documentManagement>
</p:properties>
</file>

<file path=customXml/itemProps1.xml><?xml version="1.0" encoding="utf-8"?>
<ds:datastoreItem xmlns:ds="http://schemas.openxmlformats.org/officeDocument/2006/customXml" ds:itemID="{FE0831EC-787B-4CA2-AED9-96040973DFA5}">
  <ds:schemaRefs>
    <ds:schemaRef ds:uri="http://schemas.microsoft.com/sharepoint/v3/contenttype/forms"/>
  </ds:schemaRefs>
</ds:datastoreItem>
</file>

<file path=customXml/itemProps2.xml><?xml version="1.0" encoding="utf-8"?>
<ds:datastoreItem xmlns:ds="http://schemas.openxmlformats.org/officeDocument/2006/customXml" ds:itemID="{F09CAD76-03BA-4DEA-930D-C10425D9F8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f8cf0b-0d28-4aa2-abb8-6ce2e0d35e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97C99B9-D900-41CF-8483-F580FBC106F8}">
  <ds:schemaRefs>
    <ds:schemaRef ds:uri="http://purl.org/dc/elements/1.1/"/>
    <ds:schemaRef ds:uri="http://purl.org/dc/terms/"/>
    <ds:schemaRef ds:uri="http://schemas.openxmlformats.org/package/2006/metadata/core-properties"/>
    <ds:schemaRef ds:uri="http://www.w3.org/XML/1998/namespace"/>
    <ds:schemaRef ds:uri="http://purl.org/dc/dcmitype/"/>
    <ds:schemaRef ds:uri="http://schemas.microsoft.com/office/2006/documentManagement/types"/>
    <ds:schemaRef ds:uri="http://schemas.microsoft.com/office/2006/metadata/properties"/>
    <ds:schemaRef ds:uri="http://schemas.microsoft.com/office/infopath/2007/PartnerControls"/>
    <ds:schemaRef ds:uri="adf8cf0b-0d28-4aa2-abb8-6ce2e0d35e21"/>
  </ds:schemaRefs>
</ds:datastoreItem>
</file>

<file path=docProps/app.xml><?xml version="1.0" encoding="utf-8"?>
<Properties xmlns="http://schemas.openxmlformats.org/officeDocument/2006/extended-properties" xmlns:vt="http://schemas.openxmlformats.org/officeDocument/2006/docPropsVTypes">
  <TotalTime>13</TotalTime>
  <Words>220</Words>
  <Application>Microsoft Office PowerPoint</Application>
  <PresentationFormat>Custom</PresentationFormat>
  <Paragraphs>23</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Lato Light</vt:lpstr>
      <vt:lpstr>Lato</vt:lpstr>
      <vt:lpstr>Arial</vt:lpstr>
      <vt:lpstr>Simple Light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Entertainer - Coin de Mire Attitude</cp:lastModifiedBy>
  <cp:revision>6</cp:revision>
  <dcterms:modified xsi:type="dcterms:W3CDTF">2025-10-17T17:14:41Z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0x010100C644CB026CCB834686E2919742AE0D89</vt:lpwstr>
  </property>
</Properties>
</file>