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>
        <p:scale>
          <a:sx n="33" d="100"/>
          <a:sy n="33" d="100"/>
        </p:scale>
        <p:origin x="720" y="-12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A7E644F2-4401-48F9-A911-C5319EFA9BA9}"/>
    <pc:docChg chg="undo redo custSel modSld">
      <pc:chgData name="Kishan Bullah Danah" userId="e244f8c7-ba77-4e34-93b3-bb332d7a545f" providerId="ADAL" clId="{A7E644F2-4401-48F9-A911-C5319EFA9BA9}" dt="2024-05-22T09:13:47.452" v="1104" actId="20577"/>
      <pc:docMkLst>
        <pc:docMk/>
      </pc:docMkLst>
      <pc:sldChg chg="modSp mod">
        <pc:chgData name="Kishan Bullah Danah" userId="e244f8c7-ba77-4e34-93b3-bb332d7a545f" providerId="ADAL" clId="{A7E644F2-4401-48F9-A911-C5319EFA9BA9}" dt="2024-05-21T12:24:17.739" v="0" actId="20577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A7E644F2-4401-48F9-A911-C5319EFA9BA9}" dt="2024-05-22T08:53:02.239" v="958" actId="20577"/>
        <pc:sldMkLst>
          <pc:docMk/>
          <pc:sldMk cId="0" sldId="257"/>
        </pc:sldMkLst>
      </pc:sldChg>
      <pc:sldChg chg="modSp mod">
        <pc:chgData name="Kishan Bullah Danah" userId="e244f8c7-ba77-4e34-93b3-bb332d7a545f" providerId="ADAL" clId="{A7E644F2-4401-48F9-A911-C5319EFA9BA9}" dt="2024-05-22T08:57:57.802" v="1091" actId="20577"/>
        <pc:sldMkLst>
          <pc:docMk/>
          <pc:sldMk cId="1926607372" sldId="258"/>
        </pc:sldMkLst>
      </pc:sldChg>
      <pc:sldChg chg="addSp delSp modSp mod">
        <pc:chgData name="Kishan Bullah Danah" userId="e244f8c7-ba77-4e34-93b3-bb332d7a545f" providerId="ADAL" clId="{A7E644F2-4401-48F9-A911-C5319EFA9BA9}" dt="2024-05-22T09:13:47.452" v="1104" actId="20577"/>
        <pc:sldMkLst>
          <pc:docMk/>
          <pc:sldMk cId="2022613220" sldId="260"/>
        </pc:sldMkLst>
      </pc:sldChg>
    </pc:docChg>
  </pc:docChgLst>
  <pc:docChgLst>
    <pc:chgData name="Kishan Bullah Danah" userId="e244f8c7-ba77-4e34-93b3-bb332d7a545f" providerId="ADAL" clId="{8DB1C9E7-87F8-4C13-8D86-8B07E1DA8B7D}"/>
    <pc:docChg chg="modSld">
      <pc:chgData name="Kishan Bullah Danah" userId="e244f8c7-ba77-4e34-93b3-bb332d7a545f" providerId="ADAL" clId="{8DB1C9E7-87F8-4C13-8D86-8B07E1DA8B7D}" dt="2025-06-26T08:33:37.567" v="15" actId="20577"/>
      <pc:docMkLst>
        <pc:docMk/>
      </pc:docMkLst>
      <pc:sldChg chg="modSp mod">
        <pc:chgData name="Kishan Bullah Danah" userId="e244f8c7-ba77-4e34-93b3-bb332d7a545f" providerId="ADAL" clId="{8DB1C9E7-87F8-4C13-8D86-8B07E1DA8B7D}" dt="2025-06-26T08:33:37.567" v="15" actId="20577"/>
        <pc:sldMkLst>
          <pc:docMk/>
          <pc:sldMk cId="0" sldId="257"/>
        </pc:sldMkLst>
        <pc:graphicFrameChg chg="modGraphic">
          <ac:chgData name="Kishan Bullah Danah" userId="e244f8c7-ba77-4e34-93b3-bb332d7a545f" providerId="ADAL" clId="{8DB1C9E7-87F8-4C13-8D86-8B07E1DA8B7D}" dt="2025-06-26T08:33:37.567" v="15" actId="20577"/>
          <ac:graphicFrameMkLst>
            <pc:docMk/>
            <pc:sldMk cId="0" sldId="257"/>
            <ac:graphicFrameMk id="3" creationId="{69982F0E-A2C0-0D78-3838-E86FA5ED39B5}"/>
          </ac:graphicFrameMkLst>
        </pc:graphicFrameChg>
      </pc:sldChg>
      <pc:sldChg chg="modSp mod">
        <pc:chgData name="Kishan Bullah Danah" userId="e244f8c7-ba77-4e34-93b3-bb332d7a545f" providerId="ADAL" clId="{8DB1C9E7-87F8-4C13-8D86-8B07E1DA8B7D}" dt="2025-06-26T08:32:20.842" v="12" actId="20577"/>
        <pc:sldMkLst>
          <pc:docMk/>
          <pc:sldMk cId="2022613220" sldId="260"/>
        </pc:sldMkLst>
        <pc:graphicFrameChg chg="modGraphic">
          <ac:chgData name="Kishan Bullah Danah" userId="e244f8c7-ba77-4e34-93b3-bb332d7a545f" providerId="ADAL" clId="{8DB1C9E7-87F8-4C13-8D86-8B07E1DA8B7D}" dt="2025-06-26T08:32:20.842" v="12" actId="20577"/>
          <ac:graphicFrameMkLst>
            <pc:docMk/>
            <pc:sldMk cId="2022613220" sldId="260"/>
            <ac:graphicFrameMk id="6" creationId="{DA170819-BC6D-22FC-61E2-919103777F2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6739417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lang="en-GB" dirty="0"/>
              <a:t>RIEN DANS LE MINIBAR?</a:t>
            </a:r>
            <a:r>
              <a:rPr spc="-20" dirty="0"/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8500" y="8242685"/>
            <a:ext cx="10058397" cy="6843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Vous ne trouverez aucun emballage inutile dans votre chambre et votre mini bar.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Venez directement vous approvisionner en thé, café, snacks et autres gourmandises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dans notre Boutique de vrac.  Ramenez vos pots vides à la Boutique de vrac pour les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reremplir durant votre séjour.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Merci également de ramener vos pots vides le jour de votre départ.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Horaires d’ouverture : 08:00 to 23:00</a:t>
            </a:r>
            <a:endParaRPr spc="-10" dirty="0"/>
          </a:p>
        </p:txBody>
      </p:sp>
      <p:grpSp>
        <p:nvGrpSpPr>
          <p:cNvPr id="4" name="object 4"/>
          <p:cNvGrpSpPr/>
          <p:nvPr/>
        </p:nvGrpSpPr>
        <p:grpSpPr>
          <a:xfrm>
            <a:off x="4422552" y="4020842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01692" y="4327597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06612"/>
              </p:ext>
            </p:extLst>
          </p:nvPr>
        </p:nvGraphicFramePr>
        <p:xfrm>
          <a:off x="1155700" y="1212850"/>
          <a:ext cx="9237346" cy="1859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INCLUS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effectLst/>
                        </a:rPr>
                        <a:t>Thé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Café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Lait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Sucre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715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Collations Locales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" panose="020F0502020204030203" pitchFamily="34" charset="77"/>
                        </a:rPr>
                        <a:t>Rs</a:t>
                      </a:r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Moulkou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Seve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161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Pistaches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Salé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roses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grillees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55972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Chips a la </a:t>
                      </a:r>
                      <a:r>
                        <a:rPr lang="en-US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banane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3843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Chips de pommes de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terre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81693201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Boissons</a:t>
                      </a:r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 non </a:t>
                      </a:r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alcoolisées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" panose="020F0502020204030203" pitchFamily="34" charset="77"/>
                        </a:rPr>
                        <a:t>170</a:t>
                      </a:r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Coca cola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Diet Coca cola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474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Fanta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L’eau tonique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Sprite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1328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 locale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Phoenix Beer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 sans 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alcool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Heineken 0%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1933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93F59"/>
                          </a:solidFill>
                          <a:effectLst/>
                          <a:latin typeface="Lato" panose="020F0502020204030203" pitchFamily="34" charset="77"/>
                        </a:rPr>
                        <a:t>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Lato" panose="020F0502020204030203" pitchFamily="34" charset="77"/>
                        </a:rPr>
                        <a:t>au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plate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gazeuse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12489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77040"/>
              </p:ext>
            </p:extLst>
          </p:nvPr>
        </p:nvGraphicFramePr>
        <p:xfrm>
          <a:off x="903763" y="1060450"/>
          <a:ext cx="9495473" cy="1633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792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427552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SUPPLÉMENTS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Noisettes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Amande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Collation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Gâteau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cravatte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salé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(2pcs)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90</a:t>
                      </a: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>
                          <a:solidFill>
                            <a:srgbClr val="093F59"/>
                          </a:solidFill>
                        </a:rPr>
                        <a:t>Fruits sec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Mangue </a:t>
                      </a:r>
                      <a:r>
                        <a:rPr lang="en-GB" sz="3600" b="0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séchée</a:t>
                      </a:r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130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Fruits séchées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Trail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Montague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90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511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Pépite de chocolat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Noix de coco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925957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Sucreries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47384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Gâteau de riz  (2pcs)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67047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Nougat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pistache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fr-FR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 (Body)"/>
                        </a:rPr>
                        <a:t>caramélisées (3 pcs)</a:t>
                      </a:r>
                    </a:p>
                    <a:p>
                      <a:r>
                        <a:rPr lang="fr-FR" sz="3600" dirty="0"/>
                        <a:t>Amande &amp; noix de coco (vegan) (1 pcs)                             </a:t>
                      </a:r>
                    </a:p>
                    <a:p>
                      <a:r>
                        <a:rPr lang="fr-FR" sz="3600" dirty="0"/>
                        <a:t>Chocolat noir  (vegan &amp; sans sucre) (50 g) </a:t>
                      </a:r>
                      <a:endParaRPr lang="en-GB" sz="36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</a:t>
                      </a:r>
                    </a:p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70</a:t>
                      </a:r>
                    </a:p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286140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64012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0232"/>
              </p:ext>
            </p:extLst>
          </p:nvPr>
        </p:nvGraphicFramePr>
        <p:xfrm>
          <a:off x="941863" y="984250"/>
          <a:ext cx="9419273" cy="62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673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M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91114120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170819-BC6D-22FC-61E2-919103777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44192"/>
              </p:ext>
            </p:extLst>
          </p:nvPr>
        </p:nvGraphicFramePr>
        <p:xfrm>
          <a:off x="774700" y="923290"/>
          <a:ext cx="9495473" cy="1086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7921">
                  <a:extLst>
                    <a:ext uri="{9D8B030D-6E8A-4147-A177-3AD203B41FA5}">
                      <a16:colId xmlns:a16="http://schemas.microsoft.com/office/drawing/2014/main" val="95216516"/>
                    </a:ext>
                  </a:extLst>
                </a:gridCol>
                <a:gridCol w="1427552">
                  <a:extLst>
                    <a:ext uri="{9D8B030D-6E8A-4147-A177-3AD203B41FA5}">
                      <a16:colId xmlns:a16="http://schemas.microsoft.com/office/drawing/2014/main" val="3736440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endParaRPr lang="fr-FR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r>
                        <a:rPr lang="fr-FR" sz="3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Congelées</a:t>
                      </a:r>
                    </a:p>
                    <a:p>
                      <a:r>
                        <a:rPr lang="fr-FR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Popsicles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</a:t>
                      </a: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0918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Bière importée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555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300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26647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54997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Boissons Énergisantes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504991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8512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9102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  <a:effectLst/>
                          <a:latin typeface="Calibri (Body)"/>
                        </a:rPr>
                        <a:t>Vin Locale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Calibri (Body)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1624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Aperichy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Rosé</a:t>
                      </a:r>
                    </a:p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Aquarel 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Blanc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1800</a:t>
                      </a:r>
                    </a:p>
                    <a:p>
                      <a:pPr algn="r"/>
                      <a:r>
                        <a:rPr lang="en-GB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1800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43980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07092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Dopper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452444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Dopper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9862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dirty="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911476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61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270</Words>
  <Application>Microsoft Office PowerPoint</Application>
  <PresentationFormat>Custom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 (Body)</vt:lpstr>
      <vt:lpstr>Calibri body</vt:lpstr>
      <vt:lpstr>Lato</vt:lpstr>
      <vt:lpstr>Lato Light</vt:lpstr>
      <vt:lpstr>Lato-Light</vt:lpstr>
      <vt:lpstr>Office Theme</vt:lpstr>
      <vt:lpstr>RIEN DANS LE MINIBAR??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Kishan Bullah Danah</cp:lastModifiedBy>
  <cp:revision>44</cp:revision>
  <dcterms:created xsi:type="dcterms:W3CDTF">2022-05-25T04:54:01Z</dcterms:created>
  <dcterms:modified xsi:type="dcterms:W3CDTF">2025-06-26T08:33:46Z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