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11303000" cy="20104100"/>
  <p:notesSz cx="11303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Christome-Appaya" initials="JCA" lastIdx="2" clrIdx="0">
    <p:extLst>
      <p:ext uri="{19B8F6BF-5375-455C-9EA6-DF929625EA0E}">
        <p15:presenceInfo xmlns:p15="http://schemas.microsoft.com/office/powerpoint/2012/main" userId="Jennifer Christome-Appay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2"/>
  </p:normalViewPr>
  <p:slideViewPr>
    <p:cSldViewPr>
      <p:cViewPr varScale="1">
        <p:scale>
          <a:sx n="28" d="100"/>
          <a:sy n="28" d="100"/>
        </p:scale>
        <p:origin x="284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shan Bullah Danah" userId="e244f8c7-ba77-4e34-93b3-bb332d7a545f" providerId="ADAL" clId="{6375CF7B-BC43-4083-A48B-D321FFDFCD13}"/>
    <pc:docChg chg="modSld">
      <pc:chgData name="Kishan Bullah Danah" userId="e244f8c7-ba77-4e34-93b3-bb332d7a545f" providerId="ADAL" clId="{6375CF7B-BC43-4083-A48B-D321FFDFCD13}" dt="2025-06-26T08:33:27.017" v="16" actId="20577"/>
      <pc:docMkLst>
        <pc:docMk/>
      </pc:docMkLst>
      <pc:sldChg chg="modSp mod">
        <pc:chgData name="Kishan Bullah Danah" userId="e244f8c7-ba77-4e34-93b3-bb332d7a545f" providerId="ADAL" clId="{6375CF7B-BC43-4083-A48B-D321FFDFCD13}" dt="2025-06-26T08:33:27.017" v="16" actId="20577"/>
        <pc:sldMkLst>
          <pc:docMk/>
          <pc:sldMk cId="0" sldId="257"/>
        </pc:sldMkLst>
        <pc:graphicFrameChg chg="modGraphic">
          <ac:chgData name="Kishan Bullah Danah" userId="e244f8c7-ba77-4e34-93b3-bb332d7a545f" providerId="ADAL" clId="{6375CF7B-BC43-4083-A48B-D321FFDFCD13}" dt="2025-06-26T08:33:27.017" v="16" actId="20577"/>
          <ac:graphicFrameMkLst>
            <pc:docMk/>
            <pc:sldMk cId="0" sldId="257"/>
            <ac:graphicFrameMk id="3" creationId="{69982F0E-A2C0-0D78-3838-E86FA5ED39B5}"/>
          </ac:graphicFrameMkLst>
        </pc:graphicFrameChg>
      </pc:sldChg>
      <pc:sldChg chg="modSp mod">
        <pc:chgData name="Kishan Bullah Danah" userId="e244f8c7-ba77-4e34-93b3-bb332d7a545f" providerId="ADAL" clId="{6375CF7B-BC43-4083-A48B-D321FFDFCD13}" dt="2025-06-26T08:32:23.967" v="13" actId="20577"/>
        <pc:sldMkLst>
          <pc:docMk/>
          <pc:sldMk cId="4164026697" sldId="261"/>
        </pc:sldMkLst>
        <pc:graphicFrameChg chg="modGraphic">
          <ac:chgData name="Kishan Bullah Danah" userId="e244f8c7-ba77-4e34-93b3-bb332d7a545f" providerId="ADAL" clId="{6375CF7B-BC43-4083-A48B-D321FFDFCD13}" dt="2025-06-26T08:32:23.967" v="13" actId="20577"/>
          <ac:graphicFrameMkLst>
            <pc:docMk/>
            <pc:sldMk cId="4164026697" sldId="261"/>
            <ac:graphicFrameMk id="2" creationId="{5C22DD7D-4B4D-4A1B-BE0E-6AD3741E3A40}"/>
          </ac:graphicFrameMkLst>
        </pc:graphicFrameChg>
      </pc:sldChg>
    </pc:docChg>
  </pc:docChgLst>
  <pc:docChgLst>
    <pc:chgData name="Kishan Bullah Danah" userId="e244f8c7-ba77-4e34-93b3-bb332d7a545f" providerId="ADAL" clId="{8469E68F-FFB0-45D2-810E-49EFDCC62E00}"/>
    <pc:docChg chg="undo redo custSel modSld">
      <pc:chgData name="Kishan Bullah Danah" userId="e244f8c7-ba77-4e34-93b3-bb332d7a545f" providerId="ADAL" clId="{8469E68F-FFB0-45D2-810E-49EFDCC62E00}" dt="2024-05-22T09:13:29.350" v="640" actId="20577"/>
      <pc:docMkLst>
        <pc:docMk/>
      </pc:docMkLst>
      <pc:sldChg chg="modSp mod">
        <pc:chgData name="Kishan Bullah Danah" userId="e244f8c7-ba77-4e34-93b3-bb332d7a545f" providerId="ADAL" clId="{8469E68F-FFB0-45D2-810E-49EFDCC62E00}" dt="2024-05-21T12:04:58.549" v="1" actId="20577"/>
        <pc:sldMkLst>
          <pc:docMk/>
          <pc:sldMk cId="0" sldId="256"/>
        </pc:sldMkLst>
      </pc:sldChg>
      <pc:sldChg chg="modSp mod">
        <pc:chgData name="Kishan Bullah Danah" userId="e244f8c7-ba77-4e34-93b3-bb332d7a545f" providerId="ADAL" clId="{8469E68F-FFB0-45D2-810E-49EFDCC62E00}" dt="2024-05-22T08:46:16.046" v="550" actId="20577"/>
        <pc:sldMkLst>
          <pc:docMk/>
          <pc:sldMk cId="0" sldId="257"/>
        </pc:sldMkLst>
      </pc:sldChg>
      <pc:sldChg chg="modSp mod">
        <pc:chgData name="Kishan Bullah Danah" userId="e244f8c7-ba77-4e34-93b3-bb332d7a545f" providerId="ADAL" clId="{8469E68F-FFB0-45D2-810E-49EFDCC62E00}" dt="2024-05-22T08:50:45.071" v="618" actId="20577"/>
        <pc:sldMkLst>
          <pc:docMk/>
          <pc:sldMk cId="1926607372" sldId="258"/>
        </pc:sldMkLst>
      </pc:sldChg>
      <pc:sldChg chg="modSp mod">
        <pc:chgData name="Kishan Bullah Danah" userId="e244f8c7-ba77-4e34-93b3-bb332d7a545f" providerId="ADAL" clId="{8469E68F-FFB0-45D2-810E-49EFDCC62E00}" dt="2024-05-22T09:13:29.350" v="640" actId="20577"/>
        <pc:sldMkLst>
          <pc:docMk/>
          <pc:sldMk cId="4164026697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8201" y="6232271"/>
            <a:ext cx="961294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96402" y="11258296"/>
            <a:ext cx="791654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5467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24315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03054" y="6918588"/>
            <a:ext cx="5103241" cy="1545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0838" y="8961584"/>
            <a:ext cx="8127673" cy="671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500" y="6739417"/>
            <a:ext cx="10058398" cy="72385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0485" marR="5080" indent="636270" algn="ctr">
              <a:lnSpc>
                <a:spcPct val="100699"/>
              </a:lnSpc>
              <a:spcBef>
                <a:spcPts val="90"/>
              </a:spcBef>
            </a:pPr>
            <a:r>
              <a:rPr dirty="0"/>
              <a:t>NOTHING</a:t>
            </a:r>
            <a:r>
              <a:rPr spc="-200" dirty="0"/>
              <a:t> </a:t>
            </a:r>
            <a:r>
              <a:rPr spc="-25" dirty="0"/>
              <a:t>IN </a:t>
            </a:r>
            <a:r>
              <a:rPr dirty="0"/>
              <a:t>YOUR</a:t>
            </a:r>
            <a:r>
              <a:rPr spc="-105" dirty="0"/>
              <a:t> </a:t>
            </a:r>
            <a:r>
              <a:rPr dirty="0"/>
              <a:t>MINI</a:t>
            </a:r>
            <a:r>
              <a:rPr spc="-100" dirty="0"/>
              <a:t> </a:t>
            </a:r>
            <a:r>
              <a:rPr spc="-20" dirty="0"/>
              <a:t>BAR?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447881" y="8242685"/>
            <a:ext cx="8559637" cy="7315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Wander</a:t>
            </a:r>
            <a:r>
              <a:rPr spc="-55" dirty="0"/>
              <a:t> </a:t>
            </a:r>
            <a:r>
              <a:rPr dirty="0"/>
              <a:t>over</a:t>
            </a:r>
            <a:r>
              <a:rPr spc="-45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help</a:t>
            </a:r>
            <a:r>
              <a:rPr spc="-45" dirty="0"/>
              <a:t> </a:t>
            </a:r>
            <a:r>
              <a:rPr dirty="0"/>
              <a:t>yourself</a:t>
            </a:r>
            <a:r>
              <a:rPr spc="-45" dirty="0"/>
              <a:t> </a:t>
            </a:r>
            <a:r>
              <a:rPr dirty="0"/>
              <a:t>to</a:t>
            </a:r>
            <a:r>
              <a:rPr lang="en-GB" spc="-50" dirty="0"/>
              <a:t> </a:t>
            </a:r>
            <a:r>
              <a:rPr spc="-20" dirty="0"/>
              <a:t>grab </a:t>
            </a:r>
            <a:r>
              <a:rPr dirty="0"/>
              <a:t>some</a:t>
            </a:r>
            <a:r>
              <a:rPr spc="-5" dirty="0"/>
              <a:t> </a:t>
            </a:r>
            <a:r>
              <a:rPr dirty="0"/>
              <a:t>coffee,</a:t>
            </a:r>
            <a:r>
              <a:rPr spc="-5" dirty="0"/>
              <a:t> </a:t>
            </a:r>
            <a:r>
              <a:rPr dirty="0"/>
              <a:t>tea,</a:t>
            </a:r>
            <a:r>
              <a:rPr spc="-10" dirty="0"/>
              <a:t> snacks,</a:t>
            </a:r>
            <a:r>
              <a:rPr lang="en-US" spc="-1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cold</a:t>
            </a:r>
            <a:r>
              <a:rPr spc="-10" dirty="0"/>
              <a:t> </a:t>
            </a:r>
            <a:r>
              <a:rPr dirty="0"/>
              <a:t>drinks</a:t>
            </a:r>
            <a:r>
              <a:rPr spc="-10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your</a:t>
            </a:r>
            <a:r>
              <a:rPr spc="-5" dirty="0"/>
              <a:t> </a:t>
            </a:r>
            <a:r>
              <a:rPr spc="-10" dirty="0"/>
              <a:t>stay.</a:t>
            </a:r>
            <a:r>
              <a:rPr lang="en-US" spc="-10" dirty="0"/>
              <a:t> </a:t>
            </a:r>
          </a:p>
          <a:p>
            <a:pPr marL="60960" algn="ctr">
              <a:lnSpc>
                <a:spcPct val="100000"/>
              </a:lnSpc>
              <a:spcBef>
                <a:spcPts val="15"/>
              </a:spcBef>
            </a:pPr>
            <a:r>
              <a:rPr dirty="0"/>
              <a:t>We</a:t>
            </a:r>
            <a:r>
              <a:rPr spc="-35" dirty="0"/>
              <a:t> </a:t>
            </a:r>
            <a:r>
              <a:rPr dirty="0"/>
              <a:t>also</a:t>
            </a:r>
            <a:r>
              <a:rPr spc="-35" dirty="0"/>
              <a:t> </a:t>
            </a:r>
            <a:r>
              <a:rPr dirty="0"/>
              <a:t>have</a:t>
            </a:r>
            <a:r>
              <a:rPr spc="-30" dirty="0"/>
              <a:t> </a:t>
            </a:r>
            <a:r>
              <a:rPr spc="-10" dirty="0"/>
              <a:t>in-</a:t>
            </a:r>
            <a:r>
              <a:rPr dirty="0"/>
              <a:t>store</a:t>
            </a:r>
            <a:r>
              <a:rPr spc="-35" dirty="0"/>
              <a:t> </a:t>
            </a:r>
            <a:r>
              <a:rPr dirty="0"/>
              <a:t>more</a:t>
            </a:r>
            <a:r>
              <a:rPr spc="-35" dirty="0"/>
              <a:t> </a:t>
            </a:r>
            <a:r>
              <a:rPr spc="-10" dirty="0"/>
              <a:t>goodies </a:t>
            </a:r>
            <a:r>
              <a:rPr dirty="0"/>
              <a:t>that</a:t>
            </a:r>
            <a:r>
              <a:rPr spc="-45" dirty="0"/>
              <a:t> </a:t>
            </a:r>
            <a:r>
              <a:rPr dirty="0"/>
              <a:t>you</a:t>
            </a:r>
            <a:r>
              <a:rPr spc="-40" dirty="0"/>
              <a:t> </a:t>
            </a:r>
            <a:r>
              <a:rPr dirty="0"/>
              <a:t>might</a:t>
            </a:r>
            <a:r>
              <a:rPr spc="-40" dirty="0"/>
              <a:t> </a:t>
            </a:r>
            <a:r>
              <a:rPr dirty="0"/>
              <a:t>find</a:t>
            </a:r>
            <a:r>
              <a:rPr spc="-40" dirty="0"/>
              <a:t> </a:t>
            </a:r>
            <a:r>
              <a:rPr dirty="0"/>
              <a:t>fancy</a:t>
            </a:r>
            <a:r>
              <a:rPr spc="-40" dirty="0"/>
              <a:t> </a:t>
            </a:r>
            <a:r>
              <a:rPr spc="-20" dirty="0"/>
              <a:t>too!</a:t>
            </a:r>
          </a:p>
          <a:p>
            <a:pPr marL="60960" algn="ctr">
              <a:lnSpc>
                <a:spcPct val="100000"/>
              </a:lnSpc>
              <a:spcBef>
                <a:spcPts val="20"/>
              </a:spcBef>
            </a:pPr>
            <a:r>
              <a:rPr lang="en-US" spc="-20" dirty="0"/>
              <a:t> </a:t>
            </a:r>
            <a:endParaRPr spc="-20" dirty="0"/>
          </a:p>
          <a:p>
            <a:pPr marL="73660" marR="5080" indent="737235"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By</a:t>
            </a:r>
            <a:r>
              <a:rPr spc="-10" dirty="0"/>
              <a:t> </a:t>
            </a:r>
            <a:r>
              <a:rPr dirty="0"/>
              <a:t>doing</a:t>
            </a:r>
            <a:r>
              <a:rPr spc="-10" dirty="0"/>
              <a:t> </a:t>
            </a:r>
            <a:r>
              <a:rPr dirty="0"/>
              <a:t>this,</a:t>
            </a:r>
            <a:r>
              <a:rPr spc="-15" dirty="0"/>
              <a:t> </a:t>
            </a:r>
            <a:r>
              <a:rPr dirty="0"/>
              <a:t>you</a:t>
            </a:r>
            <a:r>
              <a:rPr spc="-5" dirty="0"/>
              <a:t> </a:t>
            </a:r>
            <a:r>
              <a:rPr dirty="0"/>
              <a:t>help</a:t>
            </a:r>
            <a:r>
              <a:rPr spc="-10" dirty="0"/>
              <a:t> </a:t>
            </a:r>
            <a:r>
              <a:rPr dirty="0"/>
              <a:t>us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avoid </a:t>
            </a:r>
            <a:r>
              <a:rPr dirty="0"/>
              <a:t>single-use</a:t>
            </a:r>
            <a:r>
              <a:rPr spc="-5" dirty="0"/>
              <a:t> </a:t>
            </a:r>
            <a:r>
              <a:rPr dirty="0"/>
              <a:t>plastics and</a:t>
            </a:r>
            <a:r>
              <a:rPr spc="-10" dirty="0"/>
              <a:t> </a:t>
            </a:r>
            <a:r>
              <a:rPr dirty="0"/>
              <a:t>useless </a:t>
            </a:r>
            <a:r>
              <a:rPr spc="-10" dirty="0"/>
              <a:t>packaging,</a:t>
            </a:r>
          </a:p>
          <a:p>
            <a:pPr marL="233679" marR="168910" indent="784225" algn="ctr">
              <a:lnSpc>
                <a:spcPct val="100000"/>
              </a:lnSpc>
              <a:spcBef>
                <a:spcPts val="15"/>
              </a:spcBef>
            </a:pPr>
            <a:r>
              <a:rPr dirty="0"/>
              <a:t>and</a:t>
            </a:r>
            <a:r>
              <a:rPr spc="-15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protect</a:t>
            </a:r>
            <a:r>
              <a:rPr spc="-5" dirty="0"/>
              <a:t> </a:t>
            </a:r>
            <a:r>
              <a:rPr dirty="0"/>
              <a:t>the</a:t>
            </a:r>
            <a:r>
              <a:rPr spc="-10" dirty="0"/>
              <a:t> environment </a:t>
            </a:r>
            <a:r>
              <a:rPr dirty="0"/>
              <a:t>while</a:t>
            </a:r>
            <a:r>
              <a:rPr spc="-15" dirty="0"/>
              <a:t> </a:t>
            </a:r>
            <a:r>
              <a:rPr dirty="0"/>
              <a:t>offering</a:t>
            </a:r>
            <a:r>
              <a:rPr spc="-10" dirty="0"/>
              <a:t> </a:t>
            </a:r>
            <a:r>
              <a:rPr dirty="0"/>
              <a:t>you</a:t>
            </a:r>
            <a:r>
              <a:rPr spc="-10" dirty="0"/>
              <a:t> top-</a:t>
            </a:r>
            <a:r>
              <a:rPr dirty="0"/>
              <a:t>quality</a:t>
            </a:r>
            <a:r>
              <a:rPr spc="-15" dirty="0"/>
              <a:t> </a:t>
            </a:r>
            <a:r>
              <a:rPr spc="-10" dirty="0"/>
              <a:t>products.</a:t>
            </a:r>
          </a:p>
          <a:p>
            <a:pPr marL="60960" algn="ctr">
              <a:lnSpc>
                <a:spcPct val="100000"/>
              </a:lnSpc>
              <a:spcBef>
                <a:spcPts val="20"/>
              </a:spcBef>
            </a:pPr>
            <a:endParaRPr spc="-10" dirty="0"/>
          </a:p>
          <a:p>
            <a:pPr marL="60960" algn="ctr">
              <a:lnSpc>
                <a:spcPct val="100000"/>
              </a:lnSpc>
            </a:pPr>
            <a:r>
              <a:rPr dirty="0"/>
              <a:t>Opening</a:t>
            </a:r>
            <a:r>
              <a:rPr spc="-15" dirty="0"/>
              <a:t> </a:t>
            </a:r>
            <a:r>
              <a:rPr dirty="0"/>
              <a:t>hours:</a:t>
            </a:r>
            <a:r>
              <a:rPr spc="-5" dirty="0"/>
              <a:t> </a:t>
            </a:r>
            <a:r>
              <a:rPr dirty="0"/>
              <a:t>08:00</a:t>
            </a:r>
            <a:r>
              <a:rPr spc="-10" dirty="0"/>
              <a:t> </a:t>
            </a:r>
            <a:r>
              <a:rPr dirty="0"/>
              <a:t>-</a:t>
            </a:r>
            <a:r>
              <a:rPr spc="-10" dirty="0"/>
              <a:t> 2</a:t>
            </a:r>
            <a:r>
              <a:rPr lang="en-GB" spc="-10" dirty="0"/>
              <a:t>2</a:t>
            </a:r>
            <a:r>
              <a:rPr spc="-10" dirty="0"/>
              <a:t>:00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4422552" y="4020842"/>
            <a:ext cx="1780539" cy="1989455"/>
            <a:chOff x="4422552" y="4020842"/>
            <a:chExt cx="1780539" cy="19894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8992" y="4414934"/>
              <a:ext cx="974000" cy="159514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22552" y="4020842"/>
              <a:ext cx="776718" cy="1975925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01692" y="4327597"/>
            <a:ext cx="833906" cy="15594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9982F0E-A2C0-0D78-3838-E86FA5ED3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022873"/>
              </p:ext>
            </p:extLst>
          </p:nvPr>
        </p:nvGraphicFramePr>
        <p:xfrm>
          <a:off x="1155700" y="1212850"/>
          <a:ext cx="9237346" cy="17495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8601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388745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INCLUDED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Tea</a:t>
                      </a:r>
                      <a:endParaRPr lang="en-GB" sz="3600" dirty="0"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6554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Coffee</a:t>
                      </a:r>
                      <a:endParaRPr lang="en-GB" sz="3600" dirty="0"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3244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Milk</a:t>
                      </a:r>
                      <a:endParaRPr lang="en-GB" sz="3600" dirty="0"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86910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Sugar</a:t>
                      </a:r>
                      <a:endParaRPr lang="en-GB" sz="3600" dirty="0"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197267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67157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Local Snacks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" panose="020F0502020204030203" pitchFamily="34" charset="77"/>
                        </a:rPr>
                        <a:t>Rs</a:t>
                      </a:r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8170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Moulkou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60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4762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Seve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60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11610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600" dirty="0"/>
                        <a:t>Roasted Pink Salted Pistachios 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70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155972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  <a:cs typeface="Calibri Light" panose="020F0302020204030204" pitchFamily="34" charset="0"/>
                        </a:rPr>
                        <a:t>Banana chips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70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8679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</a:rPr>
                        <a:t>Potato chips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80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279759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960743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GB" sz="3600" b="1" u="none" strike="noStrike" baseline="0" dirty="0">
                          <a:solidFill>
                            <a:srgbClr val="093F59"/>
                          </a:solidFill>
                        </a:rPr>
                        <a:t>Soft drinks</a:t>
                      </a:r>
                      <a:endParaRPr lang="en-GB" sz="60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" panose="020F0502020204030203" pitchFamily="34" charset="77"/>
                        </a:rPr>
                        <a:t>Rs</a:t>
                      </a:r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1982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Coca cola / Pepsi</a:t>
                      </a:r>
                      <a:endParaRPr lang="en-GB" sz="6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170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0939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Diet Coca cola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4749381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Fanta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14955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Tonic Water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31285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Sprite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13285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4485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Local Beer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7356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(Body)"/>
                        </a:rPr>
                        <a:t>Phoenix Beer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 (Body)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275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56774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(Body)"/>
                        </a:rPr>
                        <a:t>Heineken 0%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250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5449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5434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Water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8750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Water still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0066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Water sparkling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222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124891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586365"/>
              </p:ext>
            </p:extLst>
          </p:nvPr>
        </p:nvGraphicFramePr>
        <p:xfrm>
          <a:off x="1032827" y="527050"/>
          <a:ext cx="9237346" cy="13594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71473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265873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SUPPLEMENTS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Nuts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" panose="020F0502020204030203" pitchFamily="34" charset="77"/>
                        </a:rPr>
                        <a:t>Rs</a:t>
                      </a:r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8170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Almonds (50g)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Salted tie cake (2pcs)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90</a:t>
                      </a:r>
                    </a:p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80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4762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960743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GB" sz="3600" b="1" u="none" strike="noStrike" baseline="0" dirty="0">
                          <a:solidFill>
                            <a:srgbClr val="093F59"/>
                          </a:solidFill>
                        </a:rPr>
                        <a:t>Dried fruits</a:t>
                      </a:r>
                      <a:endParaRPr lang="en-GB" sz="60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1982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Dried mango (50g)</a:t>
                      </a:r>
                      <a:endParaRPr lang="en-GB" sz="6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130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0939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Mixed Dried fruits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31285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4485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Trail Mix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7356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Montague mix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90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56774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5434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Cookies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8750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Choco chip (3 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0066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Coconut (3 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222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925957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Candies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 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473847879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GB" sz="3600" dirty="0"/>
                        <a:t>Caramelized rice cake (2 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6704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Caramelized peanut nougat (3pcs)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637020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093F59"/>
                          </a:solidFill>
                          <a:effectLst/>
                          <a:latin typeface="+mj-lt"/>
                        </a:rPr>
                        <a:t>Almond &amp; coconut energy balls (vegan) unit</a:t>
                      </a:r>
                      <a:endParaRPr lang="en-GB" sz="3200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9253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>
                          <a:solidFill>
                            <a:srgbClr val="093F59"/>
                          </a:solidFill>
                          <a:effectLst/>
                          <a:latin typeface="+mj-lt"/>
                        </a:rPr>
                        <a:t>Dark chocolate chips (vegan &amp; sugar free) 50g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150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9828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60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775755"/>
              </p:ext>
            </p:extLst>
          </p:nvPr>
        </p:nvGraphicFramePr>
        <p:xfrm>
          <a:off x="1032827" y="527050"/>
          <a:ext cx="9237346" cy="1491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71473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265873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SUPPLEMENTS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200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10249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rgbClr val="093F59"/>
                          </a:solidFill>
                          <a:effectLst/>
                          <a:latin typeface="+mj-lt"/>
                        </a:rPr>
                        <a:t>F</a:t>
                      </a:r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  <a:latin typeface="+mj-lt"/>
                        </a:rPr>
                        <a:t>rozen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+mj-lt"/>
                        </a:rPr>
                        <a:t> </a:t>
                      </a:r>
                      <a:endParaRPr lang="en-MU" sz="3600" dirty="0"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0413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93F59"/>
                          </a:solidFill>
                          <a:effectLst/>
                          <a:latin typeface="+mj-lt"/>
                        </a:rPr>
                        <a:t>Popsicles (pcs)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160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243727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62506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Imported Beer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133886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Heineken can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300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76057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22550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Energy drink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80635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Red bull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68378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1057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Rum bottles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882735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Rhum New grove Liquor Vanilla (700ml)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33649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Rhum New grove Liquor Coffee (700ml)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129262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97751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j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Rum Bottles Miniature/ liquor *7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658541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Ti</a:t>
                      </a:r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-Rhum coco 50ml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1700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783635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386528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Local Wine 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35814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Takamaka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Aperichy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 Rosé</a:t>
                      </a:r>
                    </a:p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Takamaka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 </a:t>
                      </a:r>
                      <a:r>
                        <a:rPr lang="en-GB" sz="3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Calibri bold" panose="020F0702030404030204" pitchFamily="34" charset="0"/>
                          <a:cs typeface="Calibri bold" panose="020F0702030404030204" pitchFamily="34" charset="0"/>
                        </a:rPr>
                        <a:t>AquarelWhite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 body"/>
                        <a:ea typeface="Calibri bold" panose="020F0702030404030204" pitchFamily="34" charset="0"/>
                        <a:cs typeface="Calibri bold" panose="020F0702030404030204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18001800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6622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897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u="none" strike="noStrike" baseline="0" dirty="0" err="1">
                          <a:solidFill>
                            <a:srgbClr val="093F59"/>
                          </a:solidFill>
                        </a:rPr>
                        <a:t>Dopper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34839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Dopper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472493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26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293</Words>
  <Application>Microsoft Office PowerPoint</Application>
  <PresentationFormat>Custom</PresentationFormat>
  <Paragraphs>97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 (Body)</vt:lpstr>
      <vt:lpstr>Calibri body</vt:lpstr>
      <vt:lpstr>Lato</vt:lpstr>
      <vt:lpstr>Lato Light</vt:lpstr>
      <vt:lpstr>Lato-Light</vt:lpstr>
      <vt:lpstr>Office Theme</vt:lpstr>
      <vt:lpstr>NOTHING IN YOUR MINI BAR?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NOTHING IN YOUR MINI BAR?</dc:title>
  <dc:creator>Jennifer CL</dc:creator>
  <cp:lastModifiedBy>F&amp;B Manager - Sunrise Attitude</cp:lastModifiedBy>
  <cp:revision>41</cp:revision>
  <dcterms:created xsi:type="dcterms:W3CDTF">2022-05-25T04:54:01Z</dcterms:created>
  <dcterms:modified xsi:type="dcterms:W3CDTF">2025-06-30T16:31:47Z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2022-04-14T00:00:00Z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2022-05-25T00:00:00Z</vt:filetime>
  </property>
</Properties>
</file>