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1303000" cy="20104100"/>
  <p:notesSz cx="11303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2"/>
  </p:normalViewPr>
  <p:slideViewPr>
    <p:cSldViewPr>
      <p:cViewPr>
        <p:scale>
          <a:sx n="50" d="100"/>
          <a:sy n="50" d="100"/>
        </p:scale>
        <p:origin x="96" y="-241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shan Bullah Danah" userId="e244f8c7-ba77-4e34-93b3-bb332d7a545f" providerId="ADAL" clId="{D68CE071-E66A-4A9F-A91F-06DCF32F7E4B}"/>
    <pc:docChg chg="modSld">
      <pc:chgData name="Kishan Bullah Danah" userId="e244f8c7-ba77-4e34-93b3-bb332d7a545f" providerId="ADAL" clId="{D68CE071-E66A-4A9F-A91F-06DCF32F7E4B}" dt="2025-06-26T12:17:51.225" v="17" actId="20577"/>
      <pc:docMkLst>
        <pc:docMk/>
      </pc:docMkLst>
      <pc:sldChg chg="modSp mod">
        <pc:chgData name="Kishan Bullah Danah" userId="e244f8c7-ba77-4e34-93b3-bb332d7a545f" providerId="ADAL" clId="{D68CE071-E66A-4A9F-A91F-06DCF32F7E4B}" dt="2025-06-26T12:17:51.225" v="17" actId="20577"/>
        <pc:sldMkLst>
          <pc:docMk/>
          <pc:sldMk cId="1926607372" sldId="258"/>
        </pc:sldMkLst>
        <pc:graphicFrameChg chg="modGraphic">
          <ac:chgData name="Kishan Bullah Danah" userId="e244f8c7-ba77-4e34-93b3-bb332d7a545f" providerId="ADAL" clId="{D68CE071-E66A-4A9F-A91F-06DCF32F7E4B}" dt="2025-06-26T12:17:51.225" v="17" actId="20577"/>
          <ac:graphicFrameMkLst>
            <pc:docMk/>
            <pc:sldMk cId="1926607372" sldId="258"/>
            <ac:graphicFrameMk id="2" creationId="{5C22DD7D-4B4D-4A1B-BE0E-6AD3741E3A40}"/>
          </ac:graphicFrameMkLst>
        </pc:graphicFrameChg>
      </pc:sldChg>
    </pc:docChg>
  </pc:docChgLst>
  <pc:docChgLst>
    <pc:chgData name="Kishan Bullah Danah" userId="e244f8c7-ba77-4e34-93b3-bb332d7a545f" providerId="ADAL" clId="{BF3F92DC-384B-4D63-9A17-26BE0233377C}"/>
    <pc:docChg chg="undo redo custSel addSld delSld modSld">
      <pc:chgData name="Kishan Bullah Danah" userId="e244f8c7-ba77-4e34-93b3-bb332d7a545f" providerId="ADAL" clId="{BF3F92DC-384B-4D63-9A17-26BE0233377C}" dt="2024-05-31T07:01:09.182" v="1112" actId="20577"/>
      <pc:docMkLst>
        <pc:docMk/>
      </pc:docMkLst>
      <pc:sldChg chg="modSp mod">
        <pc:chgData name="Kishan Bullah Danah" userId="e244f8c7-ba77-4e34-93b3-bb332d7a545f" providerId="ADAL" clId="{BF3F92DC-384B-4D63-9A17-26BE0233377C}" dt="2024-05-21T11:49:34.440" v="14" actId="20577"/>
        <pc:sldMkLst>
          <pc:docMk/>
          <pc:sldMk cId="0" sldId="256"/>
        </pc:sldMkLst>
      </pc:sldChg>
      <pc:sldChg chg="modSp mod">
        <pc:chgData name="Kishan Bullah Danah" userId="e244f8c7-ba77-4e34-93b3-bb332d7a545f" providerId="ADAL" clId="{BF3F92DC-384B-4D63-9A17-26BE0233377C}" dt="2024-05-22T08:18:03.009" v="814" actId="20577"/>
        <pc:sldMkLst>
          <pc:docMk/>
          <pc:sldMk cId="0" sldId="257"/>
        </pc:sldMkLst>
      </pc:sldChg>
      <pc:sldChg chg="modSp mod">
        <pc:chgData name="Kishan Bullah Danah" userId="e244f8c7-ba77-4e34-93b3-bb332d7a545f" providerId="ADAL" clId="{BF3F92DC-384B-4D63-9A17-26BE0233377C}" dt="2024-05-31T07:00:51.430" v="1106" actId="20577"/>
        <pc:sldMkLst>
          <pc:docMk/>
          <pc:sldMk cId="1926607372" sldId="258"/>
        </pc:sldMkLst>
      </pc:sldChg>
      <pc:sldChg chg="addSp modSp add mod">
        <pc:chgData name="Kishan Bullah Danah" userId="e244f8c7-ba77-4e34-93b3-bb332d7a545f" providerId="ADAL" clId="{BF3F92DC-384B-4D63-9A17-26BE0233377C}" dt="2024-05-31T07:01:09.182" v="1112" actId="20577"/>
        <pc:sldMkLst>
          <pc:docMk/>
          <pc:sldMk cId="2551104289" sldId="259"/>
        </pc:sldMkLst>
      </pc:sldChg>
      <pc:sldChg chg="modSp del mod">
        <pc:chgData name="Kishan Bullah Danah" userId="e244f8c7-ba77-4e34-93b3-bb332d7a545f" providerId="ADAL" clId="{BF3F92DC-384B-4D63-9A17-26BE0233377C}" dt="2024-05-21T12:04:18.836" v="563" actId="47"/>
        <pc:sldMkLst>
          <pc:docMk/>
          <pc:sldMk cId="2022613220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8201" y="6232271"/>
            <a:ext cx="961294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6402" y="11258296"/>
            <a:ext cx="791654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03054" y="6918588"/>
            <a:ext cx="5103241" cy="1545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0838" y="8961584"/>
            <a:ext cx="8127673" cy="671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500" y="6739417"/>
            <a:ext cx="10058398" cy="72385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0485" marR="5080" indent="636270" algn="ctr">
              <a:lnSpc>
                <a:spcPct val="100699"/>
              </a:lnSpc>
              <a:spcBef>
                <a:spcPts val="90"/>
              </a:spcBef>
            </a:pPr>
            <a:r>
              <a:rPr lang="en-GB" dirty="0"/>
              <a:t>RIEN DANS LE MINIBAR?</a:t>
            </a:r>
            <a:r>
              <a:rPr spc="-20" dirty="0"/>
              <a:t>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98500" y="8242685"/>
            <a:ext cx="10058397" cy="6843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Vous ne trouverez aucun emballage inutile dans votre chambre et votre mini bar.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Venez directement vous approvisionner en thé, café, snacks et autres gourmandises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dans notre Boutique de vrac.  Ramenez vos pots vides à la Boutique de vrac pour les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reremplir durant votre séjour.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endParaRPr lang="fr-FR" dirty="0"/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Merci également de ramener vos pots vides le jour de votre départ.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endParaRPr lang="fr-FR" dirty="0"/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Horaires d’ouverture : 08:00 – 20:00</a:t>
            </a:r>
            <a:endParaRPr spc="-10" dirty="0"/>
          </a:p>
        </p:txBody>
      </p:sp>
      <p:grpSp>
        <p:nvGrpSpPr>
          <p:cNvPr id="4" name="object 4"/>
          <p:cNvGrpSpPr/>
          <p:nvPr/>
        </p:nvGrpSpPr>
        <p:grpSpPr>
          <a:xfrm>
            <a:off x="4422552" y="4020842"/>
            <a:ext cx="1780539" cy="1989455"/>
            <a:chOff x="4422552" y="4020842"/>
            <a:chExt cx="1780539" cy="19894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8992" y="4414934"/>
              <a:ext cx="974000" cy="15951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22552" y="4020842"/>
              <a:ext cx="776718" cy="197592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01692" y="4327597"/>
            <a:ext cx="833906" cy="15594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9982F0E-A2C0-0D78-3838-E86FA5ED3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383111"/>
              </p:ext>
            </p:extLst>
          </p:nvPr>
        </p:nvGraphicFramePr>
        <p:xfrm>
          <a:off x="1231900" y="1212850"/>
          <a:ext cx="9161146" cy="19461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1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INCLUS 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dirty="0" err="1">
                          <a:effectLst/>
                          <a:latin typeface="+mn-lt"/>
                        </a:rPr>
                        <a:t>Thé</a:t>
                      </a:r>
                      <a:r>
                        <a:rPr lang="en-GB" sz="3600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554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+mn-lt"/>
                        </a:rPr>
                        <a:t>Café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3244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+mn-lt"/>
                        </a:rPr>
                        <a:t>Lait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86910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+mn-lt"/>
                        </a:rPr>
                        <a:t>Sucre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197267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715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Collations Locales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8170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Moulkou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(50g)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Seve (50g)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1610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Pistaches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Salé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roses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grillees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(50g)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Chips a la banana 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(50g)  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155972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  <a:latin typeface="+mn-lt"/>
                        </a:rPr>
                        <a:t>Boissons</a:t>
                      </a:r>
                      <a:r>
                        <a:rPr lang="en-GB" sz="3600" b="1" u="none" strike="noStrike" baseline="0" dirty="0">
                          <a:solidFill>
                            <a:srgbClr val="093F59"/>
                          </a:solidFill>
                          <a:latin typeface="+mn-lt"/>
                        </a:rPr>
                        <a:t> non </a:t>
                      </a:r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  <a:latin typeface="+mn-lt"/>
                        </a:rPr>
                        <a:t>alcoolisées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Coca cola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140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Diet Coca cola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474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Fanta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4955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>
                          <a:latin typeface="+mn-lt"/>
                        </a:rPr>
                        <a:t>L’eau tonique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31285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Sprite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13285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448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Bière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 locale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356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Phoenix Beer</a:t>
                      </a: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Bière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 sans </a:t>
                      </a: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alcool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Heineken 0.0%                                           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220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56774331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543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au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8750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Eau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plate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130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0066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Eau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gazeuse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Calibri Light" panose="020F0302020204030204" pitchFamily="34" charset="0"/>
                        </a:rPr>
                        <a:t>130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Calibri Light" panose="020F0302020204030204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124891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707368"/>
              </p:ext>
            </p:extLst>
          </p:nvPr>
        </p:nvGraphicFramePr>
        <p:xfrm>
          <a:off x="1032827" y="831850"/>
          <a:ext cx="9237346" cy="1450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601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SUPPLÉMENTS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Noisettes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8170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Amande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</a:t>
                      </a:r>
                      <a:r>
                        <a:rPr lang="en-US" sz="3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GB" sz="3600" b="1" u="none" strike="noStrike" baseline="0">
                          <a:solidFill>
                            <a:srgbClr val="093F59"/>
                          </a:solidFill>
                        </a:rPr>
                        <a:t>Fruits sec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Mangue </a:t>
                      </a:r>
                      <a:r>
                        <a:rPr lang="en-GB" sz="3600" b="0" u="none" strike="noStrike" baseline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séchée</a:t>
                      </a:r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(50g)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120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Tropical mix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70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4955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448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Trial Mix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356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Montagu mix (50g)</a:t>
                      </a:r>
                      <a:endParaRPr lang="en-GB" sz="3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80</a:t>
                      </a:r>
                      <a:endParaRPr lang="en-MU" sz="3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511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543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Cookies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8750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/>
                        <a:t>Pépite de chocolat (3 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0066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/>
                        <a:t>Noix de coco (3 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b="1" u="none" strike="noStrike" baseline="0" dirty="0">
                        <a:solidFill>
                          <a:srgbClr val="093F59"/>
                        </a:solidFill>
                      </a:endParaRPr>
                    </a:p>
                    <a:p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</a:rPr>
                        <a:t>Dopper</a:t>
                      </a:r>
                      <a:endParaRPr lang="en-GB" sz="3600" b="1" u="none" strike="noStrike" baseline="0" dirty="0">
                        <a:solidFill>
                          <a:srgbClr val="093F59"/>
                        </a:solidFill>
                      </a:endParaRPr>
                    </a:p>
                    <a:p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GB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r>
                        <a:rPr lang="en-GB" sz="3600" dirty="0">
                          <a:effectLst/>
                          <a:latin typeface="Callibri bold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500</a:t>
                      </a:r>
                      <a:endParaRPr lang="en-MU" sz="3600" dirty="0">
                        <a:effectLst/>
                        <a:latin typeface="Callibri bold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06691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 err="1">
                          <a:solidFill>
                            <a:srgbClr val="00003A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Congelés</a:t>
                      </a:r>
                      <a:endParaRPr lang="en-GB" sz="3600" b="1" dirty="0">
                        <a:solidFill>
                          <a:srgbClr val="00003A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  <a:p>
                      <a:r>
                        <a:rPr lang="en-GB" sz="3200" dirty="0">
                          <a:solidFill>
                            <a:srgbClr val="00003A"/>
                          </a:solidFill>
                          <a:effectLst/>
                          <a:latin typeface="+mj-lt"/>
                        </a:rPr>
                        <a:t>Popsicles</a:t>
                      </a:r>
                    </a:p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+mj-lt"/>
                      </a:endParaRPr>
                    </a:p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+mj-lt"/>
                      </a:endParaRPr>
                    </a:p>
                    <a:p>
                      <a:r>
                        <a:rPr lang="en-GB" sz="3200" b="1" u="none" strike="noStrike" baseline="0" dirty="0" err="1">
                          <a:solidFill>
                            <a:srgbClr val="093F59"/>
                          </a:solidFill>
                        </a:rPr>
                        <a:t>Chocolat</a:t>
                      </a:r>
                      <a:endParaRPr lang="en-GB" sz="3200" b="1" u="none" strike="noStrike" baseline="0" dirty="0">
                        <a:solidFill>
                          <a:srgbClr val="093F59"/>
                        </a:solidFill>
                      </a:endParaRPr>
                    </a:p>
                    <a:p>
                      <a:r>
                        <a:rPr lang="fr-FR" sz="3200" dirty="0"/>
                        <a:t>Amande &amp; noix de coco (vegan) (unit)                             </a:t>
                      </a:r>
                    </a:p>
                    <a:p>
                      <a:r>
                        <a:rPr lang="fr-FR" sz="3200" dirty="0"/>
                        <a:t>Chocolat noir  (vegan &amp; sans sucre) (50g) </a:t>
                      </a:r>
                      <a:endParaRPr lang="en-GB" sz="3200" b="1" u="none" strike="noStrike" baseline="0" dirty="0">
                        <a:solidFill>
                          <a:srgbClr val="093F59"/>
                        </a:solidFill>
                      </a:endParaRPr>
                    </a:p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135</a:t>
                      </a:r>
                    </a:p>
                    <a:p>
                      <a:pPr algn="r"/>
                      <a:endParaRPr lang="en-GB" sz="3600" dirty="0">
                        <a:effectLst/>
                        <a:latin typeface="Calibri body"/>
                        <a:ea typeface="Calibri bold" panose="020F0702030404030204" pitchFamily="34" charset="0"/>
                        <a:cs typeface="Calibri bold" panose="020F0702030404030204" pitchFamily="34" charset="0"/>
                      </a:endParaRPr>
                    </a:p>
                    <a:p>
                      <a:pPr algn="r"/>
                      <a:endParaRPr lang="en-GB" sz="3600" dirty="0">
                        <a:effectLst/>
                        <a:latin typeface="Calibri body"/>
                        <a:ea typeface="Calibri bold" panose="020F0702030404030204" pitchFamily="34" charset="0"/>
                        <a:cs typeface="Calibri bold" panose="020F0702030404030204" pitchFamily="34" charset="0"/>
                      </a:endParaRPr>
                    </a:p>
                    <a:p>
                      <a:pPr algn="r"/>
                      <a:endParaRPr lang="en-GB" sz="3600" dirty="0">
                        <a:effectLst/>
                        <a:latin typeface="Calibri body"/>
                        <a:ea typeface="Calibri bold" panose="020F0702030404030204" pitchFamily="34" charset="0"/>
                        <a:cs typeface="Calibri bold" panose="020F0702030404030204" pitchFamily="34" charset="0"/>
                      </a:endParaRPr>
                    </a:p>
                    <a:p>
                      <a:pPr algn="r"/>
                      <a:r>
                        <a:rPr lang="en-GB" sz="3600" dirty="0"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60</a:t>
                      </a:r>
                    </a:p>
                    <a:p>
                      <a:pPr algn="r"/>
                      <a:r>
                        <a:rPr lang="en-GB" sz="3600"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140</a:t>
                      </a:r>
                      <a:endParaRPr lang="en-GB" sz="3600" dirty="0">
                        <a:effectLst/>
                        <a:latin typeface="Calibri body"/>
                        <a:ea typeface="Calibri bold" panose="020F0702030404030204" pitchFamily="34" charset="0"/>
                        <a:cs typeface="Calibri bold" panose="020F0702030404030204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83180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60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01554"/>
              </p:ext>
            </p:extLst>
          </p:nvPr>
        </p:nvGraphicFramePr>
        <p:xfrm>
          <a:off x="1032827" y="527050"/>
          <a:ext cx="9237346" cy="62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601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8318015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2A9957-FF57-705F-03E2-0EDEA4821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942239"/>
              </p:ext>
            </p:extLst>
          </p:nvPr>
        </p:nvGraphicFramePr>
        <p:xfrm>
          <a:off x="1384300" y="2584450"/>
          <a:ext cx="9443721" cy="917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54976">
                  <a:extLst>
                    <a:ext uri="{9D8B030D-6E8A-4147-A177-3AD203B41FA5}">
                      <a16:colId xmlns:a16="http://schemas.microsoft.com/office/drawing/2014/main" val="2138632617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63094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600" b="1" dirty="0">
                          <a:solidFill>
                            <a:srgbClr val="093F59"/>
                          </a:solidFill>
                        </a:rPr>
                        <a:t>Bière importée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20132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Heineken Can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270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49467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</a:rPr>
                        <a:t>Boissons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 </a:t>
                      </a: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</a:rPr>
                        <a:t>Énergisantes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1401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Red bull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275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68258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05171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>
                          <a:solidFill>
                            <a:srgbClr val="093F59"/>
                          </a:solidFill>
                        </a:rPr>
                        <a:t>Bouteilles de rhum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97738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Liqueur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Vanille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758252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Liqueur Café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602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662815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Coffret Rhum / </a:t>
                      </a: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Alcool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>
                          <a:effectLst/>
                          <a:latin typeface="+mj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1600</a:t>
                      </a:r>
                      <a:endParaRPr lang="en-MU" sz="3600" dirty="0"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31012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350272004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r>
                        <a:rPr lang="fr-FR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Vin locale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6670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 Aperichy Rosé</a:t>
                      </a:r>
                      <a:endParaRPr lang="en-GB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1500</a:t>
                      </a:r>
                      <a:endParaRPr lang="en-MU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142045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 Aquarel </a:t>
                      </a:r>
                      <a:r>
                        <a:rPr lang="fr-FR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Blanc</a:t>
                      </a:r>
                      <a:endParaRPr lang="en-GB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1500</a:t>
                      </a:r>
                      <a:endParaRPr lang="en-MU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0581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10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262</Words>
  <Application>Microsoft Office PowerPoint</Application>
  <PresentationFormat>Custom</PresentationFormat>
  <Paragraphs>97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 body</vt:lpstr>
      <vt:lpstr>Callibri bold</vt:lpstr>
      <vt:lpstr>Lato</vt:lpstr>
      <vt:lpstr>Lato Light</vt:lpstr>
      <vt:lpstr>Lato-Light</vt:lpstr>
      <vt:lpstr>Office Theme</vt:lpstr>
      <vt:lpstr>RIEN DANS LE MINIBAR??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NOTHING IN YOUR MINI BAR?</dc:title>
  <dc:creator>Jennifer CL</dc:creator>
  <cp:lastModifiedBy>Kishan Bullah Danah</cp:lastModifiedBy>
  <cp:revision>34</cp:revision>
  <dcterms:created xsi:type="dcterms:W3CDTF">2022-05-25T04:54:01Z</dcterms:created>
  <dcterms:modified xsi:type="dcterms:W3CDTF">2025-06-26T12:17:51Z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2022-04-14T00:00:00Z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2022-05-25T00:00:00Z</vt:filetime>
  </property>
</Properties>
</file>