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1303000" cy="20104100"/>
  <p:notesSz cx="6735763" cy="98663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2"/>
  </p:normalViewPr>
  <p:slideViewPr>
    <p:cSldViewPr>
      <p:cViewPr varScale="1">
        <p:scale>
          <a:sx n="33" d="100"/>
          <a:sy n="33" d="100"/>
        </p:scale>
        <p:origin x="2669" y="-12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shan Bullah Danah" userId="e244f8c7-ba77-4e34-93b3-bb332d7a545f" providerId="ADAL" clId="{BCB1CDCB-4319-4ECA-B2BE-B18604328943}"/>
    <pc:docChg chg="undo redo custSel addSld delSld modSld">
      <pc:chgData name="Kishan Bullah Danah" userId="e244f8c7-ba77-4e34-93b3-bb332d7a545f" providerId="ADAL" clId="{BCB1CDCB-4319-4ECA-B2BE-B18604328943}" dt="2024-05-31T06:59:31.143" v="2234" actId="20577"/>
      <pc:docMkLst>
        <pc:docMk/>
      </pc:docMkLst>
      <pc:sldChg chg="modSp mod">
        <pc:chgData name="Kishan Bullah Danah" userId="e244f8c7-ba77-4e34-93b3-bb332d7a545f" providerId="ADAL" clId="{BCB1CDCB-4319-4ECA-B2BE-B18604328943}" dt="2024-05-21T11:13:00.919" v="1126" actId="1076"/>
        <pc:sldMkLst>
          <pc:docMk/>
          <pc:sldMk cId="0" sldId="256"/>
        </pc:sldMkLst>
      </pc:sldChg>
      <pc:sldChg chg="modSp mod">
        <pc:chgData name="Kishan Bullah Danah" userId="e244f8c7-ba77-4e34-93b3-bb332d7a545f" providerId="ADAL" clId="{BCB1CDCB-4319-4ECA-B2BE-B18604328943}" dt="2024-05-22T08:15:18.879" v="2193" actId="113"/>
        <pc:sldMkLst>
          <pc:docMk/>
          <pc:sldMk cId="0" sldId="257"/>
        </pc:sldMkLst>
      </pc:sldChg>
      <pc:sldChg chg="addSp delSp modSp mod">
        <pc:chgData name="Kishan Bullah Danah" userId="e244f8c7-ba77-4e34-93b3-bb332d7a545f" providerId="ADAL" clId="{BCB1CDCB-4319-4ECA-B2BE-B18604328943}" dt="2024-05-31T06:59:31.143" v="2234" actId="20577"/>
        <pc:sldMkLst>
          <pc:docMk/>
          <pc:sldMk cId="1926607372" sldId="258"/>
        </pc:sldMkLst>
      </pc:sldChg>
      <pc:sldChg chg="modSp add del mod">
        <pc:chgData name="Kishan Bullah Danah" userId="e244f8c7-ba77-4e34-93b3-bb332d7a545f" providerId="ADAL" clId="{BCB1CDCB-4319-4ECA-B2BE-B18604328943}" dt="2024-05-31T06:56:41.486" v="2201" actId="20577"/>
        <pc:sldMkLst>
          <pc:docMk/>
          <pc:sldMk cId="227700830" sldId="259"/>
        </pc:sldMkLst>
      </pc:sldChg>
      <pc:sldChg chg="modSp add del mod">
        <pc:chgData name="Kishan Bullah Danah" userId="e244f8c7-ba77-4e34-93b3-bb332d7a545f" providerId="ADAL" clId="{BCB1CDCB-4319-4ECA-B2BE-B18604328943}" dt="2024-05-22T08:03:06.823" v="2016" actId="2890"/>
        <pc:sldMkLst>
          <pc:docMk/>
          <pc:sldMk cId="2414127633" sldId="259"/>
        </pc:sldMkLst>
      </pc:sldChg>
      <pc:sldChg chg="modSp del mod">
        <pc:chgData name="Kishan Bullah Danah" userId="e244f8c7-ba77-4e34-93b3-bb332d7a545f" providerId="ADAL" clId="{BCB1CDCB-4319-4ECA-B2BE-B18604328943}" dt="2024-05-21T11:37:24.253" v="1488" actId="47"/>
        <pc:sldMkLst>
          <pc:docMk/>
          <pc:sldMk cId="2022613220" sldId="260"/>
        </pc:sldMkLst>
      </pc:sldChg>
    </pc:docChg>
  </pc:docChgLst>
  <pc:docChgLst>
    <pc:chgData name="Kishan Bullah Danah" userId="e244f8c7-ba77-4e34-93b3-bb332d7a545f" providerId="ADAL" clId="{9344E505-0E6D-46E2-80E4-B1F77E7BE023}"/>
    <pc:docChg chg="modSld">
      <pc:chgData name="Kishan Bullah Danah" userId="e244f8c7-ba77-4e34-93b3-bb332d7a545f" providerId="ADAL" clId="{9344E505-0E6D-46E2-80E4-B1F77E7BE023}" dt="2025-06-26T12:18:36.064" v="3" actId="20577"/>
      <pc:docMkLst>
        <pc:docMk/>
      </pc:docMkLst>
      <pc:sldChg chg="modSp mod">
        <pc:chgData name="Kishan Bullah Danah" userId="e244f8c7-ba77-4e34-93b3-bb332d7a545f" providerId="ADAL" clId="{9344E505-0E6D-46E2-80E4-B1F77E7BE023}" dt="2025-06-26T12:18:36.064" v="3" actId="20577"/>
        <pc:sldMkLst>
          <pc:docMk/>
          <pc:sldMk cId="227700830" sldId="259"/>
        </pc:sldMkLst>
        <pc:graphicFrameChg chg="modGraphic">
          <ac:chgData name="Kishan Bullah Danah" userId="e244f8c7-ba77-4e34-93b3-bb332d7a545f" providerId="ADAL" clId="{9344E505-0E6D-46E2-80E4-B1F77E7BE023}" dt="2025-06-26T12:18:36.064" v="3" actId="20577"/>
          <ac:graphicFrameMkLst>
            <pc:docMk/>
            <pc:sldMk cId="227700830" sldId="259"/>
            <ac:graphicFrameMk id="2" creationId="{5C22DD7D-4B4D-4A1B-BE0E-6AD3741E3A4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8201" y="6232271"/>
            <a:ext cx="961294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6402" y="11258296"/>
            <a:ext cx="791654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03054" y="6918588"/>
            <a:ext cx="5103241" cy="1545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0838" y="8961584"/>
            <a:ext cx="8127673" cy="671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2301" y="5705301"/>
            <a:ext cx="10058398" cy="72385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0485" marR="5080" indent="636270" algn="ctr">
              <a:lnSpc>
                <a:spcPct val="100699"/>
              </a:lnSpc>
              <a:spcBef>
                <a:spcPts val="90"/>
              </a:spcBef>
            </a:pPr>
            <a:r>
              <a:rPr dirty="0"/>
              <a:t>NOTHING</a:t>
            </a:r>
            <a:r>
              <a:rPr spc="-200" dirty="0"/>
              <a:t> </a:t>
            </a:r>
            <a:r>
              <a:rPr spc="-25" dirty="0"/>
              <a:t>IN </a:t>
            </a:r>
            <a:r>
              <a:rPr dirty="0"/>
              <a:t>YOUR</a:t>
            </a:r>
            <a:r>
              <a:rPr spc="-105" dirty="0"/>
              <a:t> </a:t>
            </a:r>
            <a:r>
              <a:rPr dirty="0"/>
              <a:t>MINI</a:t>
            </a:r>
            <a:r>
              <a:rPr spc="-100" dirty="0"/>
              <a:t> </a:t>
            </a:r>
            <a:r>
              <a:rPr spc="-20" dirty="0"/>
              <a:t>BAR?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447881" y="8242685"/>
            <a:ext cx="8559637" cy="67537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Wander</a:t>
            </a:r>
            <a:r>
              <a:rPr spc="-55" dirty="0"/>
              <a:t> </a:t>
            </a:r>
            <a:r>
              <a:rPr dirty="0"/>
              <a:t>over</a:t>
            </a:r>
            <a:r>
              <a:rPr spc="-45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help</a:t>
            </a:r>
            <a:r>
              <a:rPr spc="-45" dirty="0"/>
              <a:t> </a:t>
            </a:r>
            <a:r>
              <a:rPr dirty="0"/>
              <a:t>yourself</a:t>
            </a:r>
            <a:r>
              <a:rPr spc="-45" dirty="0"/>
              <a:t> </a:t>
            </a:r>
            <a:r>
              <a:rPr dirty="0"/>
              <a:t>to</a:t>
            </a:r>
            <a:r>
              <a:rPr lang="en-GB" spc="-50" dirty="0"/>
              <a:t> </a:t>
            </a:r>
            <a:r>
              <a:rPr spc="-20" dirty="0"/>
              <a:t>grab </a:t>
            </a:r>
            <a:r>
              <a:rPr dirty="0"/>
              <a:t>some</a:t>
            </a:r>
            <a:r>
              <a:rPr spc="-5" dirty="0"/>
              <a:t> </a:t>
            </a:r>
            <a:r>
              <a:rPr dirty="0"/>
              <a:t>coffee,</a:t>
            </a:r>
            <a:r>
              <a:rPr spc="-5" dirty="0"/>
              <a:t> </a:t>
            </a:r>
            <a:r>
              <a:rPr dirty="0"/>
              <a:t>tea,</a:t>
            </a:r>
            <a:r>
              <a:rPr spc="-10" dirty="0"/>
              <a:t> snacks,</a:t>
            </a:r>
            <a:r>
              <a:rPr lang="en-US" spc="-1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cold</a:t>
            </a:r>
            <a:r>
              <a:rPr spc="-10" dirty="0"/>
              <a:t> </a:t>
            </a:r>
            <a:r>
              <a:rPr dirty="0"/>
              <a:t>drinks</a:t>
            </a:r>
            <a:r>
              <a:rPr spc="-10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spc="-10" dirty="0"/>
              <a:t>stay.</a:t>
            </a:r>
            <a:r>
              <a:rPr lang="en-US" spc="-10" dirty="0"/>
              <a:t> </a:t>
            </a:r>
          </a:p>
          <a:p>
            <a:pPr marL="60960" algn="ctr">
              <a:lnSpc>
                <a:spcPct val="100000"/>
              </a:lnSpc>
              <a:spcBef>
                <a:spcPts val="15"/>
              </a:spcBef>
            </a:pPr>
            <a:r>
              <a:rPr dirty="0"/>
              <a:t>We</a:t>
            </a:r>
            <a:r>
              <a:rPr spc="-35" dirty="0"/>
              <a:t> </a:t>
            </a:r>
            <a:r>
              <a:rPr dirty="0"/>
              <a:t>also</a:t>
            </a:r>
            <a:r>
              <a:rPr spc="-35" dirty="0"/>
              <a:t> </a:t>
            </a:r>
            <a:r>
              <a:rPr dirty="0"/>
              <a:t>have</a:t>
            </a:r>
            <a:r>
              <a:rPr spc="-30" dirty="0"/>
              <a:t> </a:t>
            </a:r>
            <a:r>
              <a:rPr spc="-10" dirty="0"/>
              <a:t>in-</a:t>
            </a:r>
            <a:r>
              <a:rPr dirty="0"/>
              <a:t>store</a:t>
            </a:r>
            <a:r>
              <a:rPr spc="-35" dirty="0"/>
              <a:t> </a:t>
            </a:r>
            <a:r>
              <a:rPr dirty="0"/>
              <a:t>more</a:t>
            </a:r>
            <a:r>
              <a:rPr spc="-35" dirty="0"/>
              <a:t> </a:t>
            </a:r>
            <a:r>
              <a:rPr spc="-10" dirty="0"/>
              <a:t>goodies </a:t>
            </a:r>
            <a:r>
              <a:rPr dirty="0"/>
              <a:t>that</a:t>
            </a:r>
            <a:r>
              <a:rPr spc="-45" dirty="0"/>
              <a:t> </a:t>
            </a:r>
            <a:r>
              <a:rPr dirty="0"/>
              <a:t>you</a:t>
            </a:r>
            <a:r>
              <a:rPr spc="-40" dirty="0"/>
              <a:t> </a:t>
            </a:r>
            <a:r>
              <a:rPr dirty="0"/>
              <a:t>might</a:t>
            </a:r>
            <a:r>
              <a:rPr spc="-40" dirty="0"/>
              <a:t> </a:t>
            </a:r>
            <a:r>
              <a:rPr dirty="0"/>
              <a:t>find</a:t>
            </a:r>
            <a:r>
              <a:rPr spc="-40" dirty="0"/>
              <a:t> </a:t>
            </a:r>
            <a:r>
              <a:rPr dirty="0"/>
              <a:t>fancy</a:t>
            </a:r>
            <a:r>
              <a:rPr spc="-40" dirty="0"/>
              <a:t> </a:t>
            </a:r>
            <a:r>
              <a:rPr spc="-20" dirty="0"/>
              <a:t>too!</a:t>
            </a:r>
          </a:p>
          <a:p>
            <a:pPr marL="60960" algn="ctr">
              <a:lnSpc>
                <a:spcPct val="100000"/>
              </a:lnSpc>
              <a:spcBef>
                <a:spcPts val="20"/>
              </a:spcBef>
            </a:pPr>
            <a:r>
              <a:rPr lang="en-US" spc="-20" dirty="0"/>
              <a:t> </a:t>
            </a:r>
            <a:endParaRPr spc="-20" dirty="0"/>
          </a:p>
          <a:p>
            <a:pPr marL="73660" marR="5080" indent="737235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By</a:t>
            </a:r>
            <a:r>
              <a:rPr spc="-10" dirty="0"/>
              <a:t> </a:t>
            </a:r>
            <a:r>
              <a:rPr dirty="0"/>
              <a:t>doing</a:t>
            </a:r>
            <a:r>
              <a:rPr spc="-10" dirty="0"/>
              <a:t> </a:t>
            </a:r>
            <a:r>
              <a:rPr dirty="0"/>
              <a:t>this,</a:t>
            </a:r>
            <a:r>
              <a:rPr spc="-15" dirty="0"/>
              <a:t> </a:t>
            </a:r>
            <a:r>
              <a:rPr dirty="0"/>
              <a:t>you</a:t>
            </a:r>
            <a:r>
              <a:rPr spc="-5" dirty="0"/>
              <a:t> </a:t>
            </a:r>
            <a:r>
              <a:rPr dirty="0"/>
              <a:t>help</a:t>
            </a:r>
            <a:r>
              <a:rPr spc="-10" dirty="0"/>
              <a:t> </a:t>
            </a:r>
            <a:r>
              <a:rPr dirty="0"/>
              <a:t>us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avoid </a:t>
            </a:r>
            <a:r>
              <a:rPr dirty="0"/>
              <a:t>single-use</a:t>
            </a:r>
            <a:r>
              <a:rPr spc="-5" dirty="0"/>
              <a:t> </a:t>
            </a:r>
            <a:r>
              <a:rPr dirty="0"/>
              <a:t>plastics and</a:t>
            </a:r>
            <a:r>
              <a:rPr spc="-10" dirty="0"/>
              <a:t> </a:t>
            </a:r>
            <a:r>
              <a:rPr dirty="0"/>
              <a:t>useless </a:t>
            </a:r>
            <a:r>
              <a:rPr spc="-10" dirty="0"/>
              <a:t>packaging,</a:t>
            </a:r>
          </a:p>
          <a:p>
            <a:pPr marL="233679" marR="168910" indent="784225" algn="ctr">
              <a:lnSpc>
                <a:spcPct val="100000"/>
              </a:lnSpc>
              <a:spcBef>
                <a:spcPts val="15"/>
              </a:spcBef>
            </a:pPr>
            <a:r>
              <a:rPr dirty="0"/>
              <a:t>and</a:t>
            </a:r>
            <a:r>
              <a:rPr spc="-1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protect</a:t>
            </a:r>
            <a:r>
              <a:rPr spc="-5" dirty="0"/>
              <a:t> </a:t>
            </a:r>
            <a:r>
              <a:rPr dirty="0"/>
              <a:t>the</a:t>
            </a:r>
            <a:r>
              <a:rPr spc="-10" dirty="0"/>
              <a:t> environment </a:t>
            </a:r>
            <a:r>
              <a:rPr dirty="0"/>
              <a:t>while</a:t>
            </a:r>
            <a:r>
              <a:rPr spc="-15" dirty="0"/>
              <a:t> </a:t>
            </a:r>
            <a:r>
              <a:rPr dirty="0"/>
              <a:t>offering</a:t>
            </a:r>
            <a:r>
              <a:rPr spc="-10" dirty="0"/>
              <a:t> </a:t>
            </a:r>
            <a:r>
              <a:rPr dirty="0"/>
              <a:t>you</a:t>
            </a:r>
            <a:r>
              <a:rPr spc="-10" dirty="0"/>
              <a:t> top-</a:t>
            </a:r>
            <a:r>
              <a:rPr dirty="0"/>
              <a:t>quality</a:t>
            </a:r>
            <a:r>
              <a:rPr spc="-15" dirty="0"/>
              <a:t> </a:t>
            </a:r>
            <a:r>
              <a:rPr spc="-10" dirty="0"/>
              <a:t>products.</a:t>
            </a:r>
          </a:p>
          <a:p>
            <a:pPr marL="60960" algn="ctr">
              <a:lnSpc>
                <a:spcPct val="100000"/>
              </a:lnSpc>
              <a:spcBef>
                <a:spcPts val="20"/>
              </a:spcBef>
            </a:pPr>
            <a:endParaRPr spc="-10" dirty="0"/>
          </a:p>
          <a:p>
            <a:pPr marL="60960" algn="ctr">
              <a:lnSpc>
                <a:spcPct val="100000"/>
              </a:lnSpc>
            </a:pPr>
            <a:r>
              <a:rPr dirty="0"/>
              <a:t>Opening</a:t>
            </a:r>
            <a:r>
              <a:rPr spc="-15" dirty="0"/>
              <a:t> </a:t>
            </a:r>
            <a:r>
              <a:rPr dirty="0"/>
              <a:t>hours:</a:t>
            </a:r>
            <a:r>
              <a:rPr spc="-5" dirty="0"/>
              <a:t> </a:t>
            </a:r>
            <a:r>
              <a:rPr dirty="0"/>
              <a:t>08:00</a:t>
            </a:r>
            <a:r>
              <a:rPr spc="-10" dirty="0"/>
              <a:t> </a:t>
            </a:r>
            <a:r>
              <a:rPr dirty="0"/>
              <a:t>-</a:t>
            </a:r>
            <a:r>
              <a:rPr spc="-10" dirty="0"/>
              <a:t> 20:00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111039" y="3128721"/>
            <a:ext cx="1780539" cy="1989455"/>
            <a:chOff x="4422552" y="4020842"/>
            <a:chExt cx="1780539" cy="19894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8992" y="4414934"/>
              <a:ext cx="974000" cy="15951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22552" y="4020842"/>
              <a:ext cx="776718" cy="197592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26527" y="3620720"/>
            <a:ext cx="833906" cy="15594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9982F0E-A2C0-0D78-3838-E86FA5ED3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399310"/>
              </p:ext>
            </p:extLst>
          </p:nvPr>
        </p:nvGraphicFramePr>
        <p:xfrm>
          <a:off x="1079500" y="1365250"/>
          <a:ext cx="8991600" cy="3523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91600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</a:tblGrid>
              <a:tr h="176174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INCLUDED</a:t>
                      </a:r>
                    </a:p>
                    <a:p>
                      <a:r>
                        <a:rPr lang="en-GB" sz="3600" dirty="0">
                          <a:effectLst/>
                        </a:rPr>
                        <a:t>Tea</a:t>
                      </a:r>
                      <a:endParaRPr lang="en-GB" sz="3600" u="sng" dirty="0">
                        <a:effectLst/>
                      </a:endParaRPr>
                    </a:p>
                    <a:p>
                      <a:r>
                        <a:rPr lang="en-GB" sz="3600" u="none" dirty="0">
                          <a:effectLst/>
                        </a:rPr>
                        <a:t>Coffee</a:t>
                      </a:r>
                    </a:p>
                    <a:p>
                      <a:r>
                        <a:rPr lang="en-GB" sz="3600" u="none" dirty="0">
                          <a:effectLst/>
                        </a:rPr>
                        <a:t>Milk</a:t>
                      </a:r>
                    </a:p>
                    <a:p>
                      <a:r>
                        <a:rPr lang="en-GB" sz="3600" u="none" dirty="0">
                          <a:effectLst/>
                        </a:rPr>
                        <a:t>Sugar</a:t>
                      </a:r>
                    </a:p>
                    <a:p>
                      <a:endParaRPr lang="en-GB" sz="3600" u="none" dirty="0">
                        <a:effectLst/>
                      </a:endParaRPr>
                    </a:p>
                    <a:p>
                      <a:r>
                        <a:rPr lang="en-GB" sz="3600" b="1" u="none" dirty="0">
                          <a:solidFill>
                            <a:srgbClr val="093F59"/>
                          </a:solidFill>
                          <a:effectLst/>
                        </a:rPr>
                        <a:t>Local Snacks</a:t>
                      </a:r>
                    </a:p>
                    <a:p>
                      <a:r>
                        <a:rPr lang="en-GB" sz="3600" u="non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Moulkou</a:t>
                      </a:r>
                      <a:r>
                        <a:rPr lang="en-GB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(50g)                                                       </a:t>
                      </a:r>
                      <a:r>
                        <a:rPr lang="en-US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</a:p>
                    <a:p>
                      <a:r>
                        <a:rPr lang="en-GB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Seve (50g)                                                               </a:t>
                      </a:r>
                      <a:r>
                        <a:rPr lang="en-US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</a:p>
                    <a:p>
                      <a:r>
                        <a:rPr lang="en-US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Roasted Pink Salted Pistachios </a:t>
                      </a:r>
                      <a:r>
                        <a:rPr lang="en-GB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(50g)                 </a:t>
                      </a:r>
                      <a:r>
                        <a:rPr lang="en-US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6</a:t>
                      </a: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</a:t>
                      </a:r>
                    </a:p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Banana chips (50g)                                               60</a:t>
                      </a:r>
                    </a:p>
                    <a:p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b="1" u="none" strike="noStrike" baseline="0" dirty="0">
                          <a:solidFill>
                            <a:srgbClr val="093F59"/>
                          </a:solidFill>
                        </a:rPr>
                        <a:t>Soft drinks                                                           165</a:t>
                      </a:r>
                    </a:p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Coca cola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it-IT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Diet Coca cola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Fanta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Tonic Water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Sprite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Local Beer</a:t>
                      </a: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Phoenix Beer                                                       </a:t>
                      </a: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265</a:t>
                      </a:r>
                    </a:p>
                    <a:p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Non Alcoholic  Beer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Heineken 0.0%                                                    240</a:t>
                      </a:r>
                      <a:endParaRPr lang="en-GB" sz="3600" b="0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Water</a:t>
                      </a: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Water still                                                             </a:t>
                      </a: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145</a:t>
                      </a: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Water sparkling                                                   </a:t>
                      </a:r>
                      <a:r>
                        <a:rPr lang="en-US" sz="3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  <a:ea typeface="Lato Light" panose="020F0502020204030203" pitchFamily="34" charset="0"/>
                          <a:cs typeface="Calibri Light" panose="020F0302020204030204" pitchFamily="34" charset="0"/>
                        </a:rPr>
                        <a:t>145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Lato Light" panose="020F0502020204030203" pitchFamily="34" charset="0"/>
                        <a:cs typeface="Calibri Light" panose="020F0302020204030204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17617440">
                <a:tc>
                  <a:txBody>
                    <a:bodyPr/>
                    <a:lstStyle/>
                    <a:p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Lato Light" panose="020F0502020204030203" pitchFamily="34" charset="0"/>
                        <a:cs typeface="Calibri Light" panose="020F0302020204030204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4520838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10551"/>
              </p:ext>
            </p:extLst>
          </p:nvPr>
        </p:nvGraphicFramePr>
        <p:xfrm>
          <a:off x="469900" y="527050"/>
          <a:ext cx="9982200" cy="1921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81472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500728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SUPPLEMENTS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Nuts 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5540965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Almond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80</a:t>
                      </a:r>
                    </a:p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3244053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u="none" strike="noStrike" baseline="0" dirty="0">
                          <a:solidFill>
                            <a:srgbClr val="093F59"/>
                          </a:solidFill>
                        </a:rPr>
                        <a:t>Dried fruits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869103244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Dried mango (50g)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120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197267483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Mixed dried fruits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70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229583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Trail Mix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Montagu mix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80</a:t>
                      </a:r>
                    </a:p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Frozen</a:t>
                      </a: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Popsicles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Cookies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Choc chip (3 pcs)                                                                                          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Coconut (3 pcs)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Chocolate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093F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Almond &amp; coconut energy balls (vegan) </a:t>
                      </a:r>
                      <a:r>
                        <a:rPr lang="en-US" sz="3200">
                          <a:solidFill>
                            <a:srgbClr val="093F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(unit)</a:t>
                      </a:r>
                      <a:endParaRPr lang="en-GB" sz="3200" dirty="0">
                        <a:solidFill>
                          <a:srgbClr val="093F5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solidFill>
                            <a:srgbClr val="093F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Dark chocolate chips (vegan &amp; sugar free) (50g)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135</a:t>
                      </a: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60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140</a:t>
                      </a:r>
                    </a:p>
                    <a:p>
                      <a:pPr algn="r"/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Calibri body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066917752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Imported Beer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44915574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Heineken can</a:t>
                      </a: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270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12136870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>
                          <a:solidFill>
                            <a:srgbClr val="093F59"/>
                          </a:solidFill>
                          <a:effectLst/>
                        </a:rPr>
                        <a:t>Energy drink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51100876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Red bull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275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394788684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Calibri body"/>
                      </a:endParaRPr>
                    </a:p>
                    <a:p>
                      <a:r>
                        <a:rPr lang="en-GB" sz="3600" dirty="0" err="1">
                          <a:solidFill>
                            <a:srgbClr val="00003A"/>
                          </a:solidFill>
                          <a:effectLst/>
                          <a:latin typeface="Calibri body"/>
                        </a:rPr>
                        <a:t>Dopper</a:t>
                      </a:r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Calibri body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GB" sz="3600" dirty="0">
                        <a:effectLst/>
                        <a:latin typeface="Calibri body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r>
                        <a:rPr lang="en-GB" sz="3600" dirty="0"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500</a:t>
                      </a:r>
                    </a:p>
                    <a:p>
                      <a:pPr algn="r"/>
                      <a:endParaRPr lang="en-MU" sz="3600" dirty="0">
                        <a:effectLst/>
                        <a:latin typeface="Calibri body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92779051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2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435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60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260509"/>
              </p:ext>
            </p:extLst>
          </p:nvPr>
        </p:nvGraphicFramePr>
        <p:xfrm>
          <a:off x="469900" y="527050"/>
          <a:ext cx="9982200" cy="771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81472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500728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SUPPLEMENTS</a:t>
                      </a:r>
                    </a:p>
                    <a:p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Rhum bottles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98850232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Liquor Vanilla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24374957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Liquor Coffee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66360936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39538389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Rum / Liquor Coffret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  <a:latin typeface="+mj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1600</a:t>
                      </a:r>
                      <a:endParaRPr lang="en-MU" sz="3600" dirty="0"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703460841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Local Wine 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932394287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</a:t>
                      </a:r>
                      <a:r>
                        <a:rPr lang="en-GB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</a:t>
                      </a:r>
                      <a:r>
                        <a:rPr lang="en-GB" sz="3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Aperichy</a:t>
                      </a:r>
                      <a:r>
                        <a:rPr lang="en-GB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Rosé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17656634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</a:t>
                      </a:r>
                      <a:r>
                        <a:rPr lang="en-GB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</a:t>
                      </a:r>
                      <a:r>
                        <a:rPr lang="en-GB" sz="3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Aquarel </a:t>
                      </a:r>
                      <a:r>
                        <a:rPr lang="en-GB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White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13326766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2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435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0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255</Words>
  <Application>Microsoft Office PowerPoint</Application>
  <PresentationFormat>Custom</PresentationFormat>
  <Paragraphs>91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 body</vt:lpstr>
      <vt:lpstr>Lato</vt:lpstr>
      <vt:lpstr>Lato Light</vt:lpstr>
      <vt:lpstr>Lato-Light</vt:lpstr>
      <vt:lpstr>Office Theme</vt:lpstr>
      <vt:lpstr>NOTHING IN YOUR MINI BAR?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NOTHING IN YOUR MINI BAR?</dc:title>
  <dc:creator>Jennifer CL</dc:creator>
  <cp:lastModifiedBy>FnB Service Manager - Coin de Mire Attitude</cp:lastModifiedBy>
  <cp:revision>30</cp:revision>
  <cp:lastPrinted>2024-05-22T08:07:35Z</cp:lastPrinted>
  <dcterms:created xsi:type="dcterms:W3CDTF">2022-05-25T04:54:01Z</dcterms:created>
  <dcterms:modified xsi:type="dcterms:W3CDTF">2025-06-30T07:57:21Z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2022-04-14T00:00:00Z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2022-05-25T00:00:00Z</vt:filetime>
  </property>
</Properties>
</file>